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slideMaster14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</p:sldMasterIdLst>
  <p:sldIdLst>
    <p:sldId id="256" r:id="rId27"/>
    <p:sldId id="257" r:id="rId28"/>
    <p:sldId id="258" r:id="rId29"/>
    <p:sldId id="259" r:id="rId30"/>
    <p:sldId id="260" r:id="rId31"/>
    <p:sldId id="261" r:id="rId3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Nimbus Sans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.png"/><Relationship Id="rId6" Type="http://schemas.openxmlformats.org/officeDocument/2006/relationships/image" Target="../media/image1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1.png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2.png"/><Relationship Id="rId9" Type="http://schemas.openxmlformats.org/officeDocument/2006/relationships/image" Target="../media/image13.png"/><Relationship Id="rId10" Type="http://schemas.openxmlformats.org/officeDocument/2006/relationships/image" Target="../media/image4.png"/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3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10.png"/><Relationship Id="rId9" Type="http://schemas.openxmlformats.org/officeDocument/2006/relationships/image" Target="../media/image9.png"/><Relationship Id="rId10" Type="http://schemas.openxmlformats.org/officeDocument/2006/relationships/image" Target="../media/image12.png"/><Relationship Id="rId11" Type="http://schemas.openxmlformats.org/officeDocument/2006/relationships/image" Target="../media/image10.png"/><Relationship Id="rId1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1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7.png"/><Relationship Id="rId8" Type="http://schemas.openxmlformats.org/officeDocument/2006/relationships/image" Target="../media/image13.png"/><Relationship Id="rId9" Type="http://schemas.openxmlformats.org/officeDocument/2006/relationships/image" Target="../media/image4.png"/><Relationship Id="rId10" Type="http://schemas.openxmlformats.org/officeDocument/2006/relationships/image" Target="../media/image5.png"/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3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4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oogle Shape;9;p2"/>
          <p:cNvGrpSpPr/>
          <p:nvPr/>
        </p:nvGrpSpPr>
        <p:grpSpPr>
          <a:xfrm>
            <a:off x="-285480" y="-451440"/>
            <a:ext cx="9004320" cy="5948640"/>
            <a:chOff x="-285480" y="-451440"/>
            <a:chExt cx="9004320" cy="5948640"/>
          </a:xfrm>
        </p:grpSpPr>
        <p:pic>
          <p:nvPicPr>
            <p:cNvPr id="1" name="Google Shape;10;p2" descr=""/>
            <p:cNvPicPr/>
            <p:nvPr/>
          </p:nvPicPr>
          <p:blipFill>
            <a:blip r:embed="rId2"/>
            <a:stretch/>
          </p:blipFill>
          <p:spPr>
            <a:xfrm>
              <a:off x="7068240" y="262080"/>
              <a:ext cx="820800" cy="820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" name="Google Shape;11;p2" descr=""/>
            <p:cNvPicPr/>
            <p:nvPr/>
          </p:nvPicPr>
          <p:blipFill>
            <a:blip r:embed="rId3"/>
            <a:stretch/>
          </p:blipFill>
          <p:spPr>
            <a:xfrm>
              <a:off x="7484040" y="-451440"/>
              <a:ext cx="1234800" cy="1234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" name="Google Shape;12;p2" descr=""/>
            <p:cNvPicPr/>
            <p:nvPr/>
          </p:nvPicPr>
          <p:blipFill>
            <a:blip r:embed="rId4"/>
            <a:stretch/>
          </p:blipFill>
          <p:spPr>
            <a:xfrm>
              <a:off x="-285480" y="4061520"/>
              <a:ext cx="1435680" cy="14356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4" name="Google Shape;13;p2"/>
          <p:cNvGrpSpPr/>
          <p:nvPr/>
        </p:nvGrpSpPr>
        <p:grpSpPr>
          <a:xfrm>
            <a:off x="-205560" y="-200520"/>
            <a:ext cx="1710360" cy="5072040"/>
            <a:chOff x="-205560" y="-200520"/>
            <a:chExt cx="1710360" cy="5072040"/>
          </a:xfrm>
        </p:grpSpPr>
        <p:grpSp>
          <p:nvGrpSpPr>
            <p:cNvPr id="5" name="Google Shape;14;p2"/>
            <p:cNvGrpSpPr/>
            <p:nvPr/>
          </p:nvGrpSpPr>
          <p:grpSpPr>
            <a:xfrm>
              <a:off x="-205560" y="-200520"/>
              <a:ext cx="920160" cy="920160"/>
              <a:chOff x="-205560" y="-200520"/>
              <a:chExt cx="920160" cy="920160"/>
            </a:xfrm>
          </p:grpSpPr>
          <p:pic>
            <p:nvPicPr>
              <p:cNvPr id="6" name="Google Shape;15;p2" descr=""/>
              <p:cNvPicPr/>
              <p:nvPr/>
            </p:nvPicPr>
            <p:blipFill>
              <a:blip r:embed="rId5"/>
              <a:stretch/>
            </p:blipFill>
            <p:spPr>
              <a:xfrm>
                <a:off x="-205560" y="-200520"/>
                <a:ext cx="920160" cy="92016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7" name="Google Shape;16;p2"/>
              <p:cNvSpPr/>
              <p:nvPr/>
            </p:nvSpPr>
            <p:spPr>
              <a:xfrm>
                <a:off x="-160560" y="-155520"/>
                <a:ext cx="830160" cy="8301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8" name="Google Shape;17;p2"/>
            <p:cNvGrpSpPr/>
            <p:nvPr/>
          </p:nvGrpSpPr>
          <p:grpSpPr>
            <a:xfrm>
              <a:off x="629280" y="3996000"/>
              <a:ext cx="875520" cy="875520"/>
              <a:chOff x="629280" y="3996000"/>
              <a:chExt cx="875520" cy="875520"/>
            </a:xfrm>
          </p:grpSpPr>
          <p:pic>
            <p:nvPicPr>
              <p:cNvPr id="9" name="Google Shape;18;p2" descr=""/>
              <p:cNvPicPr/>
              <p:nvPr/>
            </p:nvPicPr>
            <p:blipFill>
              <a:blip r:embed="rId6"/>
              <a:stretch/>
            </p:blipFill>
            <p:spPr>
              <a:xfrm>
                <a:off x="629280" y="3996000"/>
                <a:ext cx="875520" cy="8755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0" name="Google Shape;19;p2"/>
              <p:cNvSpPr/>
              <p:nvPr/>
            </p:nvSpPr>
            <p:spPr>
              <a:xfrm>
                <a:off x="667080" y="4033800"/>
                <a:ext cx="799920" cy="7999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4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207;p19"/>
          <p:cNvGrpSpPr/>
          <p:nvPr/>
        </p:nvGrpSpPr>
        <p:grpSpPr>
          <a:xfrm>
            <a:off x="-421920" y="-172080"/>
            <a:ext cx="9979920" cy="5441760"/>
            <a:chOff x="-421920" y="-172080"/>
            <a:chExt cx="9979920" cy="5441760"/>
          </a:xfrm>
        </p:grpSpPr>
        <p:pic>
          <p:nvPicPr>
            <p:cNvPr id="106" name="Google Shape;208;p19" descr=""/>
            <p:cNvPicPr/>
            <p:nvPr/>
          </p:nvPicPr>
          <p:blipFill>
            <a:blip r:embed="rId2"/>
            <a:stretch/>
          </p:blipFill>
          <p:spPr>
            <a:xfrm>
              <a:off x="8042760" y="-172080"/>
              <a:ext cx="642600" cy="642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Google Shape;209;p19"/>
            <p:cNvSpPr/>
            <p:nvPr/>
          </p:nvSpPr>
          <p:spPr>
            <a:xfrm>
              <a:off x="8542080" y="411120"/>
              <a:ext cx="1015920" cy="1015920"/>
            </a:xfrm>
            <a:prstGeom prst="ellipse">
              <a:avLst/>
            </a:pr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108" name="Google Shape;210;p19" descr=""/>
            <p:cNvPicPr/>
            <p:nvPr/>
          </p:nvPicPr>
          <p:blipFill>
            <a:blip r:embed="rId4"/>
            <a:stretch/>
          </p:blipFill>
          <p:spPr>
            <a:xfrm>
              <a:off x="-421920" y="4203720"/>
              <a:ext cx="1065960" cy="106596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09" name="Google Shape;211;p19"/>
          <p:cNvGrpSpPr/>
          <p:nvPr/>
        </p:nvGrpSpPr>
        <p:grpSpPr>
          <a:xfrm>
            <a:off x="72000" y="3844080"/>
            <a:ext cx="642600" cy="642600"/>
            <a:chOff x="72000" y="3844080"/>
            <a:chExt cx="642600" cy="642600"/>
          </a:xfrm>
        </p:grpSpPr>
        <p:sp>
          <p:nvSpPr>
            <p:cNvPr id="110" name="Google Shape;212;p19"/>
            <p:cNvSpPr/>
            <p:nvPr/>
          </p:nvSpPr>
          <p:spPr>
            <a:xfrm>
              <a:off x="72000" y="3844080"/>
              <a:ext cx="642600" cy="642600"/>
            </a:xfrm>
            <a:prstGeom prst="ellipse">
              <a:avLst/>
            </a:prstGeom>
            <a:blipFill rotWithShape="0">
              <a:blip r:embed="rId5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sp>
          <p:nvSpPr>
            <p:cNvPr id="111" name="Google Shape;213;p19"/>
            <p:cNvSpPr/>
            <p:nvPr/>
          </p:nvSpPr>
          <p:spPr>
            <a:xfrm>
              <a:off x="88560" y="3855960"/>
              <a:ext cx="613800" cy="61416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6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222;p20"/>
          <p:cNvGrpSpPr/>
          <p:nvPr/>
        </p:nvGrpSpPr>
        <p:grpSpPr>
          <a:xfrm>
            <a:off x="-379800" y="-812520"/>
            <a:ext cx="9891000" cy="6052680"/>
            <a:chOff x="-379800" y="-812520"/>
            <a:chExt cx="9891000" cy="6052680"/>
          </a:xfrm>
        </p:grpSpPr>
        <p:pic>
          <p:nvPicPr>
            <p:cNvPr id="115" name="Google Shape;223;p20" descr=""/>
            <p:cNvPicPr/>
            <p:nvPr/>
          </p:nvPicPr>
          <p:blipFill>
            <a:blip r:embed="rId2"/>
            <a:stretch/>
          </p:blipFill>
          <p:spPr>
            <a:xfrm>
              <a:off x="-379800" y="104400"/>
              <a:ext cx="1000440" cy="1000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6" name="Google Shape;224;p20" descr=""/>
            <p:cNvPicPr/>
            <p:nvPr/>
          </p:nvPicPr>
          <p:blipFill>
            <a:blip r:embed="rId3"/>
            <a:stretch/>
          </p:blipFill>
          <p:spPr>
            <a:xfrm>
              <a:off x="8025840" y="-812520"/>
              <a:ext cx="1485360" cy="14853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7" name="Google Shape;225;p20" descr=""/>
            <p:cNvPicPr/>
            <p:nvPr/>
          </p:nvPicPr>
          <p:blipFill>
            <a:blip r:embed="rId4"/>
            <a:stretch/>
          </p:blipFill>
          <p:spPr>
            <a:xfrm flipH="1">
              <a:off x="446400" y="4702320"/>
              <a:ext cx="537840" cy="5378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18" name="Google Shape;226;p20"/>
          <p:cNvGrpSpPr/>
          <p:nvPr/>
        </p:nvGrpSpPr>
        <p:grpSpPr>
          <a:xfrm>
            <a:off x="0" y="-774720"/>
            <a:ext cx="9555120" cy="2094480"/>
            <a:chOff x="0" y="-774720"/>
            <a:chExt cx="9555120" cy="2094480"/>
          </a:xfrm>
        </p:grpSpPr>
        <p:grpSp>
          <p:nvGrpSpPr>
            <p:cNvPr id="119" name="Google Shape;227;p20"/>
            <p:cNvGrpSpPr/>
            <p:nvPr/>
          </p:nvGrpSpPr>
          <p:grpSpPr>
            <a:xfrm>
              <a:off x="0" y="-774720"/>
              <a:ext cx="1309320" cy="1309320"/>
              <a:chOff x="0" y="-774720"/>
              <a:chExt cx="1309320" cy="1309320"/>
            </a:xfrm>
          </p:grpSpPr>
          <p:pic>
            <p:nvPicPr>
              <p:cNvPr id="120" name="Google Shape;228;p20" descr=""/>
              <p:cNvPicPr/>
              <p:nvPr/>
            </p:nvPicPr>
            <p:blipFill>
              <a:blip r:embed="rId5"/>
              <a:stretch/>
            </p:blipFill>
            <p:spPr>
              <a:xfrm>
                <a:off x="0" y="-774720"/>
                <a:ext cx="1309320" cy="1309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21" name="Google Shape;229;p20"/>
              <p:cNvSpPr/>
              <p:nvPr/>
            </p:nvSpPr>
            <p:spPr>
              <a:xfrm>
                <a:off x="59040" y="-715680"/>
                <a:ext cx="1190880" cy="119088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22" name="Google Shape;230;p20"/>
            <p:cNvGrpSpPr/>
            <p:nvPr/>
          </p:nvGrpSpPr>
          <p:grpSpPr>
            <a:xfrm>
              <a:off x="8679960" y="444960"/>
              <a:ext cx="875160" cy="874800"/>
              <a:chOff x="8679960" y="444960"/>
              <a:chExt cx="875160" cy="874800"/>
            </a:xfrm>
          </p:grpSpPr>
          <p:sp>
            <p:nvSpPr>
              <p:cNvPr id="123" name="Google Shape;231;p20"/>
              <p:cNvSpPr/>
              <p:nvPr/>
            </p:nvSpPr>
            <p:spPr>
              <a:xfrm>
                <a:off x="8679960" y="444960"/>
                <a:ext cx="875160" cy="874800"/>
              </a:xfrm>
              <a:prstGeom prst="ellipse">
                <a:avLst/>
              </a:prstGeom>
              <a:blipFill rotWithShape="0">
                <a:blip r:embed="rId6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24" name="Google Shape;232;p20"/>
              <p:cNvSpPr/>
              <p:nvPr/>
            </p:nvSpPr>
            <p:spPr>
              <a:xfrm>
                <a:off x="8695080" y="460080"/>
                <a:ext cx="845280" cy="84528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23;p3"/>
          <p:cNvSpPr/>
          <p:nvPr/>
        </p:nvSpPr>
        <p:spPr>
          <a:xfrm>
            <a:off x="7992000" y="4172400"/>
            <a:ext cx="1728720" cy="17287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grpSp>
        <p:nvGrpSpPr>
          <p:cNvPr id="128" name="Google Shape;24;p3"/>
          <p:cNvGrpSpPr/>
          <p:nvPr/>
        </p:nvGrpSpPr>
        <p:grpSpPr>
          <a:xfrm>
            <a:off x="-851400" y="234360"/>
            <a:ext cx="9391680" cy="4647240"/>
            <a:chOff x="-851400" y="234360"/>
            <a:chExt cx="9391680" cy="4647240"/>
          </a:xfrm>
        </p:grpSpPr>
        <p:grpSp>
          <p:nvGrpSpPr>
            <p:cNvPr id="129" name="Google Shape;25;p3"/>
            <p:cNvGrpSpPr/>
            <p:nvPr/>
          </p:nvGrpSpPr>
          <p:grpSpPr>
            <a:xfrm>
              <a:off x="-851400" y="234360"/>
              <a:ext cx="1701000" cy="1701000"/>
              <a:chOff x="-851400" y="234360"/>
              <a:chExt cx="1701000" cy="1701000"/>
            </a:xfrm>
          </p:grpSpPr>
          <p:sp>
            <p:nvSpPr>
              <p:cNvPr id="130" name="Google Shape;26;p3"/>
              <p:cNvSpPr/>
              <p:nvPr/>
            </p:nvSpPr>
            <p:spPr>
              <a:xfrm>
                <a:off x="-851400" y="234360"/>
                <a:ext cx="1701000" cy="1701000"/>
              </a:xfrm>
              <a:prstGeom prst="ellipse">
                <a:avLst/>
              </a:prstGeom>
              <a:blipFill rotWithShape="0">
                <a:blip r:embed="rId3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31" name="Google Shape;27;p3"/>
              <p:cNvSpPr/>
              <p:nvPr/>
            </p:nvSpPr>
            <p:spPr>
              <a:xfrm>
                <a:off x="-823320" y="256680"/>
                <a:ext cx="1644120" cy="16441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32" name="Google Shape;28;p3"/>
            <p:cNvGrpSpPr/>
            <p:nvPr/>
          </p:nvGrpSpPr>
          <p:grpSpPr>
            <a:xfrm>
              <a:off x="7622280" y="3963600"/>
              <a:ext cx="918000" cy="918000"/>
              <a:chOff x="7622280" y="3963600"/>
              <a:chExt cx="918000" cy="918000"/>
            </a:xfrm>
          </p:grpSpPr>
          <p:sp>
            <p:nvSpPr>
              <p:cNvPr id="133" name="Google Shape;29;p3"/>
              <p:cNvSpPr/>
              <p:nvPr/>
            </p:nvSpPr>
            <p:spPr>
              <a:xfrm>
                <a:off x="7622280" y="3963600"/>
                <a:ext cx="918000" cy="918000"/>
              </a:xfrm>
              <a:prstGeom prst="ellipse">
                <a:avLst/>
              </a:prstGeom>
              <a:blipFill rotWithShape="0">
                <a:blip r:embed="rId4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34" name="Google Shape;30;p3"/>
              <p:cNvSpPr/>
              <p:nvPr/>
            </p:nvSpPr>
            <p:spPr>
              <a:xfrm>
                <a:off x="7637760" y="3979080"/>
                <a:ext cx="887040" cy="8870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0" y="2229480"/>
            <a:ext cx="3856320" cy="14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o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41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4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title"/>
          </p:nvPr>
        </p:nvSpPr>
        <p:spPr>
          <a:xfrm>
            <a:off x="6956280" y="1453320"/>
            <a:ext cx="1472040" cy="775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48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5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243;p21"/>
          <p:cNvGrpSpPr/>
          <p:nvPr/>
        </p:nvGrpSpPr>
        <p:grpSpPr>
          <a:xfrm>
            <a:off x="-582840" y="234000"/>
            <a:ext cx="10114200" cy="5101200"/>
            <a:chOff x="-582840" y="234000"/>
            <a:chExt cx="10114200" cy="5101200"/>
          </a:xfrm>
        </p:grpSpPr>
        <p:pic>
          <p:nvPicPr>
            <p:cNvPr id="139" name="Google Shape;244;p21" descr=""/>
            <p:cNvPicPr/>
            <p:nvPr/>
          </p:nvPicPr>
          <p:blipFill>
            <a:blip r:embed="rId2"/>
            <a:stretch/>
          </p:blipFill>
          <p:spPr>
            <a:xfrm>
              <a:off x="-582840" y="234000"/>
              <a:ext cx="1219680" cy="1219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40" name="Google Shape;245;p21" descr=""/>
            <p:cNvPicPr/>
            <p:nvPr/>
          </p:nvPicPr>
          <p:blipFill>
            <a:blip r:embed="rId3"/>
            <a:stretch/>
          </p:blipFill>
          <p:spPr>
            <a:xfrm>
              <a:off x="8592120" y="4395960"/>
              <a:ext cx="939240" cy="9392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41" name="Google Shape;246;p21"/>
          <p:cNvGrpSpPr/>
          <p:nvPr/>
        </p:nvGrpSpPr>
        <p:grpSpPr>
          <a:xfrm>
            <a:off x="94320" y="-600120"/>
            <a:ext cx="8984880" cy="6671520"/>
            <a:chOff x="94320" y="-600120"/>
            <a:chExt cx="8984880" cy="6671520"/>
          </a:xfrm>
        </p:grpSpPr>
        <p:grpSp>
          <p:nvGrpSpPr>
            <p:cNvPr id="142" name="Google Shape;247;p21"/>
            <p:cNvGrpSpPr/>
            <p:nvPr/>
          </p:nvGrpSpPr>
          <p:grpSpPr>
            <a:xfrm>
              <a:off x="7777800" y="4770000"/>
              <a:ext cx="1301400" cy="1301400"/>
              <a:chOff x="7777800" y="4770000"/>
              <a:chExt cx="1301400" cy="1301400"/>
            </a:xfrm>
          </p:grpSpPr>
          <p:pic>
            <p:nvPicPr>
              <p:cNvPr id="143" name="Google Shape;248;p21" descr=""/>
              <p:cNvPicPr/>
              <p:nvPr/>
            </p:nvPicPr>
            <p:blipFill>
              <a:blip r:embed="rId4"/>
              <a:stretch/>
            </p:blipFill>
            <p:spPr>
              <a:xfrm>
                <a:off x="7777800" y="4770000"/>
                <a:ext cx="1301400" cy="130140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44" name="Google Shape;249;p21"/>
              <p:cNvSpPr/>
              <p:nvPr/>
            </p:nvSpPr>
            <p:spPr>
              <a:xfrm>
                <a:off x="7818840" y="4809600"/>
                <a:ext cx="1219680" cy="12229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45" name="Google Shape;250;p21"/>
            <p:cNvGrpSpPr/>
            <p:nvPr/>
          </p:nvGrpSpPr>
          <p:grpSpPr>
            <a:xfrm>
              <a:off x="94320" y="-291240"/>
              <a:ext cx="898920" cy="898920"/>
              <a:chOff x="94320" y="-291240"/>
              <a:chExt cx="898920" cy="898920"/>
            </a:xfrm>
          </p:grpSpPr>
          <p:pic>
            <p:nvPicPr>
              <p:cNvPr id="146" name="Google Shape;251;p21" descr=""/>
              <p:cNvPicPr/>
              <p:nvPr/>
            </p:nvPicPr>
            <p:blipFill>
              <a:blip r:embed="rId5"/>
              <a:stretch/>
            </p:blipFill>
            <p:spPr>
              <a:xfrm>
                <a:off x="94320" y="-291240"/>
                <a:ext cx="898920" cy="8989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47" name="Google Shape;252;p21"/>
              <p:cNvSpPr/>
              <p:nvPr/>
            </p:nvSpPr>
            <p:spPr>
              <a:xfrm>
                <a:off x="120960" y="-264600"/>
                <a:ext cx="846000" cy="84600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48" name="Google Shape;253;p21"/>
            <p:cNvGrpSpPr/>
            <p:nvPr/>
          </p:nvGrpSpPr>
          <p:grpSpPr>
            <a:xfrm>
              <a:off x="7959240" y="-600120"/>
              <a:ext cx="939240" cy="939240"/>
              <a:chOff x="7959240" y="-600120"/>
              <a:chExt cx="939240" cy="939240"/>
            </a:xfrm>
          </p:grpSpPr>
          <p:pic>
            <p:nvPicPr>
              <p:cNvPr id="149" name="Google Shape;254;p21" descr=""/>
              <p:cNvPicPr/>
              <p:nvPr/>
            </p:nvPicPr>
            <p:blipFill>
              <a:blip r:embed="rId6"/>
              <a:stretch/>
            </p:blipFill>
            <p:spPr>
              <a:xfrm>
                <a:off x="7959240" y="-600120"/>
                <a:ext cx="939240" cy="93924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50" name="Google Shape;255;p21"/>
              <p:cNvSpPr/>
              <p:nvPr/>
            </p:nvSpPr>
            <p:spPr>
              <a:xfrm>
                <a:off x="7986960" y="-572400"/>
                <a:ext cx="883440" cy="8834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270;p22"/>
          <p:cNvSpPr/>
          <p:nvPr/>
        </p:nvSpPr>
        <p:spPr>
          <a:xfrm>
            <a:off x="2382480" y="3840840"/>
            <a:ext cx="4379040" cy="47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>
            <a:noAutofit/>
          </a:bodyPr>
          <a:p>
            <a:pPr algn="ctr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rchivo"/>
                <a:ea typeface="Archivo"/>
              </a:rPr>
              <a:t>CREDITS: This presentation template was created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Archivo"/>
                <a:ea typeface="Archivo"/>
                <a:hlinkClick r:id="rId2"/>
              </a:rPr>
              <a:t>Slidesgo</a:t>
            </a:r>
            <a:r>
              <a:rPr b="0" lang="en" sz="1000" spc="-1" strike="noStrike">
                <a:solidFill>
                  <a:schemeClr val="dk1"/>
                </a:solidFill>
                <a:latin typeface="Archivo"/>
                <a:ea typeface="Archivo"/>
              </a:rPr>
              <a:t>, including icons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Archivo"/>
                <a:ea typeface="Archivo"/>
                <a:hlinkClick r:id="rId3"/>
              </a:rPr>
              <a:t>Flaticon</a:t>
            </a:r>
            <a:r>
              <a:rPr b="0" lang="en" sz="1000" spc="-1" strike="noStrike">
                <a:solidFill>
                  <a:schemeClr val="dk1"/>
                </a:solidFill>
                <a:latin typeface="Archivo"/>
                <a:ea typeface="Archivo"/>
              </a:rPr>
              <a:t>, and infographics &amp; images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Archivo"/>
                <a:ea typeface="Archivo"/>
                <a:hlinkClick r:id="rId4"/>
              </a:rPr>
              <a:t>Freepik</a:t>
            </a:r>
            <a:endParaRPr b="0" lang="en-US" sz="1000" spc="-1" strike="noStrike">
              <a:solidFill>
                <a:srgbClr val="ffffff"/>
              </a:solidFill>
              <a:latin typeface="Nimbus Sans"/>
            </a:endParaRPr>
          </a:p>
        </p:txBody>
      </p:sp>
      <p:grpSp>
        <p:nvGrpSpPr>
          <p:cNvPr id="154" name="Google Shape;271;p22"/>
          <p:cNvGrpSpPr/>
          <p:nvPr/>
        </p:nvGrpSpPr>
        <p:grpSpPr>
          <a:xfrm>
            <a:off x="-484200" y="-966600"/>
            <a:ext cx="10370520" cy="7443360"/>
            <a:chOff x="-484200" y="-966600"/>
            <a:chExt cx="10370520" cy="7443360"/>
          </a:xfrm>
        </p:grpSpPr>
        <p:pic>
          <p:nvPicPr>
            <p:cNvPr id="155" name="Google Shape;272;p22" descr=""/>
            <p:cNvPicPr/>
            <p:nvPr/>
          </p:nvPicPr>
          <p:blipFill>
            <a:blip r:embed="rId5"/>
            <a:stretch/>
          </p:blipFill>
          <p:spPr>
            <a:xfrm>
              <a:off x="7636320" y="286200"/>
              <a:ext cx="2250000" cy="2250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6" name="Google Shape;273;p22"/>
            <p:cNvSpPr/>
            <p:nvPr/>
          </p:nvSpPr>
          <p:spPr>
            <a:xfrm>
              <a:off x="456120" y="-966600"/>
              <a:ext cx="1926000" cy="1926000"/>
            </a:xfrm>
            <a:prstGeom prst="ellipse">
              <a:avLst/>
            </a:prstGeom>
            <a:blipFill rotWithShape="0">
              <a:blip r:embed="rId6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157" name="Google Shape;274;p22" descr=""/>
            <p:cNvPicPr/>
            <p:nvPr/>
          </p:nvPicPr>
          <p:blipFill>
            <a:blip r:embed="rId7"/>
            <a:stretch/>
          </p:blipFill>
          <p:spPr>
            <a:xfrm>
              <a:off x="6486480" y="4503240"/>
              <a:ext cx="1973520" cy="1973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58" name="Google Shape;275;p22" descr=""/>
            <p:cNvPicPr/>
            <p:nvPr/>
          </p:nvPicPr>
          <p:blipFill>
            <a:blip r:embed="rId8"/>
            <a:stretch/>
          </p:blipFill>
          <p:spPr>
            <a:xfrm>
              <a:off x="-484200" y="2073600"/>
              <a:ext cx="2151000" cy="21510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59" name="Google Shape;276;p22"/>
          <p:cNvGrpSpPr/>
          <p:nvPr/>
        </p:nvGrpSpPr>
        <p:grpSpPr>
          <a:xfrm>
            <a:off x="-484200" y="-624600"/>
            <a:ext cx="9609120" cy="5469840"/>
            <a:chOff x="-484200" y="-624600"/>
            <a:chExt cx="9609120" cy="5469840"/>
          </a:xfrm>
        </p:grpSpPr>
        <p:grpSp>
          <p:nvGrpSpPr>
            <p:cNvPr id="160" name="Google Shape;277;p22"/>
            <p:cNvGrpSpPr/>
            <p:nvPr/>
          </p:nvGrpSpPr>
          <p:grpSpPr>
            <a:xfrm>
              <a:off x="7566120" y="2189880"/>
              <a:ext cx="1558800" cy="1558800"/>
              <a:chOff x="7566120" y="2189880"/>
              <a:chExt cx="1558800" cy="1558800"/>
            </a:xfrm>
          </p:grpSpPr>
          <p:sp>
            <p:nvSpPr>
              <p:cNvPr id="161" name="Google Shape;278;p22"/>
              <p:cNvSpPr/>
              <p:nvPr/>
            </p:nvSpPr>
            <p:spPr>
              <a:xfrm rot="18900000">
                <a:off x="7794360" y="2418120"/>
                <a:ext cx="1102320" cy="1102320"/>
              </a:xfrm>
              <a:prstGeom prst="ellipse">
                <a:avLst/>
              </a:prstGeom>
              <a:blipFill rotWithShape="0">
                <a:blip r:embed="rId9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62" name="Google Shape;279;p22"/>
              <p:cNvSpPr/>
              <p:nvPr/>
            </p:nvSpPr>
            <p:spPr>
              <a:xfrm rot="18900000">
                <a:off x="7814160" y="2438280"/>
                <a:ext cx="1062360" cy="10623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63" name="Google Shape;280;p22"/>
            <p:cNvGrpSpPr/>
            <p:nvPr/>
          </p:nvGrpSpPr>
          <p:grpSpPr>
            <a:xfrm>
              <a:off x="6621480" y="-624600"/>
              <a:ext cx="1101960" cy="1102320"/>
              <a:chOff x="6621480" y="-624600"/>
              <a:chExt cx="1101960" cy="1102320"/>
            </a:xfrm>
          </p:grpSpPr>
          <p:pic>
            <p:nvPicPr>
              <p:cNvPr id="164" name="Google Shape;281;p22" descr=""/>
              <p:cNvPicPr/>
              <p:nvPr/>
            </p:nvPicPr>
            <p:blipFill>
              <a:blip r:embed="rId10"/>
              <a:stretch/>
            </p:blipFill>
            <p:spPr>
              <a:xfrm>
                <a:off x="6621480" y="-624600"/>
                <a:ext cx="1101960" cy="1102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65" name="Google Shape;282;p22"/>
              <p:cNvSpPr/>
              <p:nvPr/>
            </p:nvSpPr>
            <p:spPr>
              <a:xfrm>
                <a:off x="6654240" y="-592200"/>
                <a:ext cx="1037160" cy="10371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66" name="Google Shape;283;p22"/>
            <p:cNvGrpSpPr/>
            <p:nvPr/>
          </p:nvGrpSpPr>
          <p:grpSpPr>
            <a:xfrm>
              <a:off x="1108800" y="3742920"/>
              <a:ext cx="1101960" cy="1102320"/>
              <a:chOff x="1108800" y="3742920"/>
              <a:chExt cx="1101960" cy="1102320"/>
            </a:xfrm>
          </p:grpSpPr>
          <p:pic>
            <p:nvPicPr>
              <p:cNvPr id="167" name="Google Shape;284;p22" descr=""/>
              <p:cNvPicPr/>
              <p:nvPr/>
            </p:nvPicPr>
            <p:blipFill>
              <a:blip r:embed="rId11"/>
              <a:stretch/>
            </p:blipFill>
            <p:spPr>
              <a:xfrm rot="10800000">
                <a:off x="1108800" y="3742920"/>
                <a:ext cx="1101960" cy="1102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68" name="Google Shape;285;p22"/>
              <p:cNvSpPr/>
              <p:nvPr/>
            </p:nvSpPr>
            <p:spPr>
              <a:xfrm rot="10800000">
                <a:off x="1140840" y="3775320"/>
                <a:ext cx="1037160" cy="10371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69" name="Google Shape;286;p22"/>
            <p:cNvGrpSpPr/>
            <p:nvPr/>
          </p:nvGrpSpPr>
          <p:grpSpPr>
            <a:xfrm>
              <a:off x="-484200" y="477720"/>
              <a:ext cx="1102320" cy="1102320"/>
              <a:chOff x="-484200" y="477720"/>
              <a:chExt cx="1102320" cy="1102320"/>
            </a:xfrm>
          </p:grpSpPr>
          <p:sp>
            <p:nvSpPr>
              <p:cNvPr id="170" name="Google Shape;287;p22"/>
              <p:cNvSpPr/>
              <p:nvPr/>
            </p:nvSpPr>
            <p:spPr>
              <a:xfrm>
                <a:off x="-484200" y="477720"/>
                <a:ext cx="1102320" cy="1102320"/>
              </a:xfrm>
              <a:prstGeom prst="ellipse">
                <a:avLst/>
              </a:prstGeom>
              <a:blipFill rotWithShape="0">
                <a:blip r:embed="rId12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71" name="Google Shape;288;p22"/>
              <p:cNvSpPr/>
              <p:nvPr/>
            </p:nvSpPr>
            <p:spPr>
              <a:xfrm>
                <a:off x="-465120" y="496440"/>
                <a:ext cx="1064520" cy="10645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2382120" y="763200"/>
            <a:ext cx="4379040" cy="1055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1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292;p23"/>
          <p:cNvGrpSpPr/>
          <p:nvPr/>
        </p:nvGrpSpPr>
        <p:grpSpPr>
          <a:xfrm>
            <a:off x="589320" y="-590400"/>
            <a:ext cx="1559880" cy="6480000"/>
            <a:chOff x="589320" y="-590400"/>
            <a:chExt cx="1559880" cy="6480000"/>
          </a:xfrm>
        </p:grpSpPr>
        <p:grpSp>
          <p:nvGrpSpPr>
            <p:cNvPr id="175" name="Google Shape;293;p23"/>
            <p:cNvGrpSpPr/>
            <p:nvPr/>
          </p:nvGrpSpPr>
          <p:grpSpPr>
            <a:xfrm>
              <a:off x="589320" y="-590400"/>
              <a:ext cx="1559880" cy="1559880"/>
              <a:chOff x="589320" y="-590400"/>
              <a:chExt cx="1559880" cy="1559880"/>
            </a:xfrm>
          </p:grpSpPr>
          <p:pic>
            <p:nvPicPr>
              <p:cNvPr id="176" name="Google Shape;294;p23" descr=""/>
              <p:cNvPicPr/>
              <p:nvPr/>
            </p:nvPicPr>
            <p:blipFill>
              <a:blip r:embed="rId2"/>
              <a:stretch/>
            </p:blipFill>
            <p:spPr>
              <a:xfrm>
                <a:off x="589320" y="-590400"/>
                <a:ext cx="1559880" cy="155988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77" name="Google Shape;295;p23"/>
              <p:cNvSpPr/>
              <p:nvPr/>
            </p:nvSpPr>
            <p:spPr>
              <a:xfrm>
                <a:off x="659880" y="-519840"/>
                <a:ext cx="1419120" cy="14187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78" name="Google Shape;296;p23"/>
            <p:cNvGrpSpPr/>
            <p:nvPr/>
          </p:nvGrpSpPr>
          <p:grpSpPr>
            <a:xfrm>
              <a:off x="865800" y="4885560"/>
              <a:ext cx="1004040" cy="1004040"/>
              <a:chOff x="865800" y="4885560"/>
              <a:chExt cx="1004040" cy="1004040"/>
            </a:xfrm>
          </p:grpSpPr>
          <p:pic>
            <p:nvPicPr>
              <p:cNvPr id="179" name="Google Shape;297;p23" descr=""/>
              <p:cNvPicPr/>
              <p:nvPr/>
            </p:nvPicPr>
            <p:blipFill>
              <a:blip r:embed="rId3"/>
              <a:stretch/>
            </p:blipFill>
            <p:spPr>
              <a:xfrm>
                <a:off x="865800" y="4885560"/>
                <a:ext cx="1004040" cy="100404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80" name="Google Shape;298;p23"/>
              <p:cNvSpPr/>
              <p:nvPr/>
            </p:nvSpPr>
            <p:spPr>
              <a:xfrm>
                <a:off x="890640" y="4910400"/>
                <a:ext cx="954720" cy="9547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grpSp>
        <p:nvGrpSpPr>
          <p:cNvPr id="181" name="Google Shape;299;p23"/>
          <p:cNvGrpSpPr/>
          <p:nvPr/>
        </p:nvGrpSpPr>
        <p:grpSpPr>
          <a:xfrm>
            <a:off x="-859680" y="-1141200"/>
            <a:ext cx="10434600" cy="7030800"/>
            <a:chOff x="-859680" y="-1141200"/>
            <a:chExt cx="10434600" cy="7030800"/>
          </a:xfrm>
        </p:grpSpPr>
        <p:pic>
          <p:nvPicPr>
            <p:cNvPr id="182" name="Google Shape;300;p23" descr=""/>
            <p:cNvPicPr/>
            <p:nvPr/>
          </p:nvPicPr>
          <p:blipFill>
            <a:blip r:embed="rId4"/>
            <a:stretch/>
          </p:blipFill>
          <p:spPr>
            <a:xfrm>
              <a:off x="304560" y="3410640"/>
              <a:ext cx="820800" cy="820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83" name="Google Shape;301;p23" descr=""/>
            <p:cNvPicPr/>
            <p:nvPr/>
          </p:nvPicPr>
          <p:blipFill>
            <a:blip r:embed="rId5"/>
            <a:stretch/>
          </p:blipFill>
          <p:spPr>
            <a:xfrm>
              <a:off x="3635640" y="-590400"/>
              <a:ext cx="872640" cy="872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4" name="Google Shape;302;p23"/>
            <p:cNvSpPr/>
            <p:nvPr/>
          </p:nvSpPr>
          <p:spPr>
            <a:xfrm>
              <a:off x="7540200" y="3854880"/>
              <a:ext cx="2034720" cy="2034720"/>
            </a:xfrm>
            <a:prstGeom prst="ellipse">
              <a:avLst/>
            </a:prstGeom>
            <a:blipFill rotWithShape="0">
              <a:blip r:embed="rId6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sp>
          <p:nvSpPr>
            <p:cNvPr id="185" name="Google Shape;303;p23"/>
            <p:cNvSpPr/>
            <p:nvPr/>
          </p:nvSpPr>
          <p:spPr>
            <a:xfrm>
              <a:off x="6741000" y="-1141200"/>
              <a:ext cx="1734120" cy="1734120"/>
            </a:xfrm>
            <a:prstGeom prst="ellipse">
              <a:avLst/>
            </a:prstGeom>
            <a:blipFill rotWithShape="0">
              <a:blip r:embed="rId7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186" name="Google Shape;304;p23" descr=""/>
            <p:cNvPicPr/>
            <p:nvPr/>
          </p:nvPicPr>
          <p:blipFill>
            <a:blip r:embed="rId8"/>
            <a:stretch/>
          </p:blipFill>
          <p:spPr>
            <a:xfrm>
              <a:off x="-859680" y="198360"/>
              <a:ext cx="2519640" cy="25196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87" name="Google Shape;305;p23"/>
          <p:cNvGrpSpPr/>
          <p:nvPr/>
        </p:nvGrpSpPr>
        <p:grpSpPr>
          <a:xfrm>
            <a:off x="160200" y="198360"/>
            <a:ext cx="9335160" cy="3812040"/>
            <a:chOff x="160200" y="198360"/>
            <a:chExt cx="9335160" cy="3812040"/>
          </a:xfrm>
        </p:grpSpPr>
        <p:grpSp>
          <p:nvGrpSpPr>
            <p:cNvPr id="188" name="Google Shape;306;p23"/>
            <p:cNvGrpSpPr/>
            <p:nvPr/>
          </p:nvGrpSpPr>
          <p:grpSpPr>
            <a:xfrm>
              <a:off x="8393040" y="2908080"/>
              <a:ext cx="1102320" cy="1102320"/>
              <a:chOff x="8393040" y="2908080"/>
              <a:chExt cx="1102320" cy="1102320"/>
            </a:xfrm>
          </p:grpSpPr>
          <p:sp>
            <p:nvSpPr>
              <p:cNvPr id="189" name="Google Shape;307;p23"/>
              <p:cNvSpPr/>
              <p:nvPr/>
            </p:nvSpPr>
            <p:spPr>
              <a:xfrm>
                <a:off x="8393040" y="2908080"/>
                <a:ext cx="1102320" cy="1102320"/>
              </a:xfrm>
              <a:prstGeom prst="ellipse">
                <a:avLst/>
              </a:prstGeom>
              <a:blipFill rotWithShape="0">
                <a:blip r:embed="rId9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190" name="Google Shape;308;p23"/>
              <p:cNvSpPr/>
              <p:nvPr/>
            </p:nvSpPr>
            <p:spPr>
              <a:xfrm>
                <a:off x="8411400" y="2922480"/>
                <a:ext cx="1065240" cy="10652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91" name="Google Shape;309;p23"/>
            <p:cNvGrpSpPr/>
            <p:nvPr/>
          </p:nvGrpSpPr>
          <p:grpSpPr>
            <a:xfrm>
              <a:off x="7877520" y="198360"/>
              <a:ext cx="1101960" cy="1102320"/>
              <a:chOff x="7877520" y="198360"/>
              <a:chExt cx="1101960" cy="1102320"/>
            </a:xfrm>
          </p:grpSpPr>
          <p:pic>
            <p:nvPicPr>
              <p:cNvPr id="192" name="Google Shape;310;p23" descr=""/>
              <p:cNvPicPr/>
              <p:nvPr/>
            </p:nvPicPr>
            <p:blipFill>
              <a:blip r:embed="rId10"/>
              <a:stretch/>
            </p:blipFill>
            <p:spPr>
              <a:xfrm>
                <a:off x="7877520" y="198360"/>
                <a:ext cx="1101960" cy="1102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93" name="Google Shape;311;p23"/>
              <p:cNvSpPr/>
              <p:nvPr/>
            </p:nvSpPr>
            <p:spPr>
              <a:xfrm>
                <a:off x="7914600" y="235080"/>
                <a:ext cx="1028520" cy="10285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194" name="Google Shape;312;p23"/>
            <p:cNvGrpSpPr/>
            <p:nvPr/>
          </p:nvGrpSpPr>
          <p:grpSpPr>
            <a:xfrm>
              <a:off x="160200" y="2026440"/>
              <a:ext cx="1579680" cy="1579680"/>
              <a:chOff x="160200" y="2026440"/>
              <a:chExt cx="1579680" cy="1579680"/>
            </a:xfrm>
          </p:grpSpPr>
          <p:pic>
            <p:nvPicPr>
              <p:cNvPr id="195" name="Google Shape;313;p23" descr=""/>
              <p:cNvPicPr/>
              <p:nvPr/>
            </p:nvPicPr>
            <p:blipFill>
              <a:blip r:embed="rId11"/>
              <a:stretch/>
            </p:blipFill>
            <p:spPr>
              <a:xfrm>
                <a:off x="160200" y="2026440"/>
                <a:ext cx="1579680" cy="157968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96" name="Google Shape;314;p23"/>
              <p:cNvSpPr/>
              <p:nvPr/>
            </p:nvSpPr>
            <p:spPr>
              <a:xfrm>
                <a:off x="207000" y="2073240"/>
                <a:ext cx="1486440" cy="14864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1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316;p24"/>
          <p:cNvGrpSpPr/>
          <p:nvPr/>
        </p:nvGrpSpPr>
        <p:grpSpPr>
          <a:xfrm>
            <a:off x="-297000" y="243000"/>
            <a:ext cx="10483560" cy="5109480"/>
            <a:chOff x="-297000" y="243000"/>
            <a:chExt cx="10483560" cy="5109480"/>
          </a:xfrm>
        </p:grpSpPr>
        <p:pic>
          <p:nvPicPr>
            <p:cNvPr id="198" name="Google Shape;317;p24" descr=""/>
            <p:cNvPicPr/>
            <p:nvPr/>
          </p:nvPicPr>
          <p:blipFill>
            <a:blip r:embed="rId2"/>
            <a:stretch/>
          </p:blipFill>
          <p:spPr>
            <a:xfrm>
              <a:off x="7072200" y="729000"/>
              <a:ext cx="872640" cy="872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99" name="Google Shape;318;p24" descr=""/>
            <p:cNvPicPr/>
            <p:nvPr/>
          </p:nvPicPr>
          <p:blipFill>
            <a:blip r:embed="rId3"/>
            <a:stretch/>
          </p:blipFill>
          <p:spPr>
            <a:xfrm>
              <a:off x="253440" y="4316400"/>
              <a:ext cx="1036080" cy="1036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0" name="Google Shape;319;p24" descr=""/>
            <p:cNvPicPr/>
            <p:nvPr/>
          </p:nvPicPr>
          <p:blipFill>
            <a:blip r:embed="rId4"/>
            <a:stretch/>
          </p:blipFill>
          <p:spPr>
            <a:xfrm>
              <a:off x="136440" y="729000"/>
              <a:ext cx="732600" cy="7326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1" name="Google Shape;320;p24" descr=""/>
            <p:cNvPicPr/>
            <p:nvPr/>
          </p:nvPicPr>
          <p:blipFill>
            <a:blip r:embed="rId5"/>
            <a:stretch/>
          </p:blipFill>
          <p:spPr>
            <a:xfrm>
              <a:off x="-297000" y="1754280"/>
              <a:ext cx="2023920" cy="2023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2" name="Google Shape;321;p24" descr=""/>
            <p:cNvPicPr/>
            <p:nvPr/>
          </p:nvPicPr>
          <p:blipFill>
            <a:blip r:embed="rId6"/>
            <a:stretch/>
          </p:blipFill>
          <p:spPr>
            <a:xfrm>
              <a:off x="8400240" y="243000"/>
              <a:ext cx="644400" cy="644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03" name="Google Shape;322;p24" descr=""/>
            <p:cNvPicPr/>
            <p:nvPr/>
          </p:nvPicPr>
          <p:blipFill>
            <a:blip r:embed="rId7"/>
            <a:stretch/>
          </p:blipFill>
          <p:spPr>
            <a:xfrm>
              <a:off x="7547040" y="2011320"/>
              <a:ext cx="2639520" cy="26395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04" name="Google Shape;323;p24"/>
          <p:cNvGrpSpPr/>
          <p:nvPr/>
        </p:nvGrpSpPr>
        <p:grpSpPr>
          <a:xfrm>
            <a:off x="434520" y="-623880"/>
            <a:ext cx="8724240" cy="6440400"/>
            <a:chOff x="434520" y="-623880"/>
            <a:chExt cx="8724240" cy="6440400"/>
          </a:xfrm>
        </p:grpSpPr>
        <p:grpSp>
          <p:nvGrpSpPr>
            <p:cNvPr id="205" name="Google Shape;324;p24"/>
            <p:cNvGrpSpPr/>
            <p:nvPr/>
          </p:nvGrpSpPr>
          <p:grpSpPr>
            <a:xfrm>
              <a:off x="434520" y="-623880"/>
              <a:ext cx="1102320" cy="1102320"/>
              <a:chOff x="434520" y="-623880"/>
              <a:chExt cx="1102320" cy="1102320"/>
            </a:xfrm>
          </p:grpSpPr>
          <p:sp>
            <p:nvSpPr>
              <p:cNvPr id="206" name="Google Shape;325;p24"/>
              <p:cNvSpPr/>
              <p:nvPr/>
            </p:nvSpPr>
            <p:spPr>
              <a:xfrm>
                <a:off x="434520" y="-623880"/>
                <a:ext cx="1102320" cy="1102320"/>
              </a:xfrm>
              <a:prstGeom prst="ellipse">
                <a:avLst/>
              </a:prstGeom>
              <a:blipFill rotWithShape="0">
                <a:blip r:embed="rId8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207" name="Google Shape;326;p24"/>
              <p:cNvSpPr/>
              <p:nvPr/>
            </p:nvSpPr>
            <p:spPr>
              <a:xfrm>
                <a:off x="454320" y="-604080"/>
                <a:ext cx="1062360" cy="10623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08" name="Google Shape;327;p24"/>
            <p:cNvGrpSpPr/>
            <p:nvPr/>
          </p:nvGrpSpPr>
          <p:grpSpPr>
            <a:xfrm>
              <a:off x="7731360" y="1055520"/>
              <a:ext cx="1101960" cy="1102320"/>
              <a:chOff x="7731360" y="1055520"/>
              <a:chExt cx="1101960" cy="1102320"/>
            </a:xfrm>
          </p:grpSpPr>
          <p:pic>
            <p:nvPicPr>
              <p:cNvPr id="209" name="Google Shape;328;p24" descr=""/>
              <p:cNvPicPr/>
              <p:nvPr/>
            </p:nvPicPr>
            <p:blipFill>
              <a:blip r:embed="rId9"/>
              <a:stretch/>
            </p:blipFill>
            <p:spPr>
              <a:xfrm>
                <a:off x="7731360" y="1055520"/>
                <a:ext cx="1101960" cy="1102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10" name="Google Shape;329;p24"/>
              <p:cNvSpPr/>
              <p:nvPr/>
            </p:nvSpPr>
            <p:spPr>
              <a:xfrm>
                <a:off x="7764120" y="1088280"/>
                <a:ext cx="1037160" cy="10371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11" name="Google Shape;330;p24"/>
            <p:cNvGrpSpPr/>
            <p:nvPr/>
          </p:nvGrpSpPr>
          <p:grpSpPr>
            <a:xfrm>
              <a:off x="7844760" y="4714200"/>
              <a:ext cx="1102320" cy="1102320"/>
              <a:chOff x="7844760" y="4714200"/>
              <a:chExt cx="1102320" cy="1102320"/>
            </a:xfrm>
          </p:grpSpPr>
          <p:sp>
            <p:nvSpPr>
              <p:cNvPr id="212" name="Google Shape;331;p24"/>
              <p:cNvSpPr/>
              <p:nvPr/>
            </p:nvSpPr>
            <p:spPr>
              <a:xfrm>
                <a:off x="7844760" y="4714200"/>
                <a:ext cx="1102320" cy="1102320"/>
              </a:xfrm>
              <a:prstGeom prst="ellipse">
                <a:avLst/>
              </a:prstGeom>
              <a:blipFill rotWithShape="0">
                <a:blip r:embed="rId10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213" name="Google Shape;332;p24"/>
              <p:cNvSpPr/>
              <p:nvPr/>
            </p:nvSpPr>
            <p:spPr>
              <a:xfrm>
                <a:off x="7862040" y="4731120"/>
                <a:ext cx="1068120" cy="10681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14" name="Google Shape;333;p24"/>
            <p:cNvGrpSpPr/>
            <p:nvPr/>
          </p:nvGrpSpPr>
          <p:grpSpPr>
            <a:xfrm>
              <a:off x="870120" y="3504960"/>
              <a:ext cx="1101960" cy="1102320"/>
              <a:chOff x="870120" y="3504960"/>
              <a:chExt cx="1101960" cy="1102320"/>
            </a:xfrm>
          </p:grpSpPr>
          <p:pic>
            <p:nvPicPr>
              <p:cNvPr id="215" name="Google Shape;334;p24" descr=""/>
              <p:cNvPicPr/>
              <p:nvPr/>
            </p:nvPicPr>
            <p:blipFill>
              <a:blip r:embed="rId11"/>
              <a:stretch/>
            </p:blipFill>
            <p:spPr>
              <a:xfrm rot="10800000">
                <a:off x="870120" y="3504960"/>
                <a:ext cx="1101960" cy="11023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16" name="Google Shape;335;p24"/>
              <p:cNvSpPr/>
              <p:nvPr/>
            </p:nvSpPr>
            <p:spPr>
              <a:xfrm rot="10800000">
                <a:off x="902160" y="3537720"/>
                <a:ext cx="1037160" cy="10371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17" name="Google Shape;336;p24"/>
            <p:cNvGrpSpPr/>
            <p:nvPr/>
          </p:nvGrpSpPr>
          <p:grpSpPr>
            <a:xfrm>
              <a:off x="8286120" y="-623880"/>
              <a:ext cx="872640" cy="872640"/>
              <a:chOff x="8286120" y="-623880"/>
              <a:chExt cx="872640" cy="872640"/>
            </a:xfrm>
          </p:grpSpPr>
          <p:sp>
            <p:nvSpPr>
              <p:cNvPr id="218" name="Google Shape;337;p24"/>
              <p:cNvSpPr/>
              <p:nvPr/>
            </p:nvSpPr>
            <p:spPr>
              <a:xfrm>
                <a:off x="8286120" y="-623880"/>
                <a:ext cx="872640" cy="872640"/>
              </a:xfrm>
              <a:prstGeom prst="ellipse">
                <a:avLst/>
              </a:prstGeom>
              <a:blipFill rotWithShape="0">
                <a:blip r:embed="rId12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219" name="Google Shape;338;p24"/>
              <p:cNvSpPr/>
              <p:nvPr/>
            </p:nvSpPr>
            <p:spPr>
              <a:xfrm>
                <a:off x="8300880" y="-609120"/>
                <a:ext cx="843120" cy="8431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34;p4"/>
          <p:cNvGrpSpPr/>
          <p:nvPr/>
        </p:nvGrpSpPr>
        <p:grpSpPr>
          <a:xfrm>
            <a:off x="-325080" y="-140040"/>
            <a:ext cx="9090720" cy="5422320"/>
            <a:chOff x="-325080" y="-140040"/>
            <a:chExt cx="9090720" cy="5422320"/>
          </a:xfrm>
        </p:grpSpPr>
        <p:grpSp>
          <p:nvGrpSpPr>
            <p:cNvPr id="221" name="Google Shape;35;p4"/>
            <p:cNvGrpSpPr/>
            <p:nvPr/>
          </p:nvGrpSpPr>
          <p:grpSpPr>
            <a:xfrm>
              <a:off x="8091720" y="4608360"/>
              <a:ext cx="673920" cy="673920"/>
              <a:chOff x="8091720" y="4608360"/>
              <a:chExt cx="673920" cy="673920"/>
            </a:xfrm>
          </p:grpSpPr>
          <p:pic>
            <p:nvPicPr>
              <p:cNvPr id="222" name="Google Shape;36;p4" descr=""/>
              <p:cNvPicPr/>
              <p:nvPr/>
            </p:nvPicPr>
            <p:blipFill>
              <a:blip r:embed="rId2"/>
              <a:stretch/>
            </p:blipFill>
            <p:spPr>
              <a:xfrm>
                <a:off x="8091720" y="4608360"/>
                <a:ext cx="673920" cy="6739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23" name="Google Shape;37;p4"/>
              <p:cNvSpPr/>
              <p:nvPr/>
            </p:nvSpPr>
            <p:spPr>
              <a:xfrm>
                <a:off x="8114040" y="4631040"/>
                <a:ext cx="628920" cy="6289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24" name="Google Shape;38;p4"/>
            <p:cNvGrpSpPr/>
            <p:nvPr/>
          </p:nvGrpSpPr>
          <p:grpSpPr>
            <a:xfrm>
              <a:off x="-325080" y="-140040"/>
              <a:ext cx="872640" cy="872640"/>
              <a:chOff x="-325080" y="-140040"/>
              <a:chExt cx="872640" cy="872640"/>
            </a:xfrm>
          </p:grpSpPr>
          <p:pic>
            <p:nvPicPr>
              <p:cNvPr id="225" name="Google Shape;39;p4" descr=""/>
              <p:cNvPicPr/>
              <p:nvPr/>
            </p:nvPicPr>
            <p:blipFill>
              <a:blip r:embed="rId3"/>
              <a:stretch/>
            </p:blipFill>
            <p:spPr>
              <a:xfrm>
                <a:off x="-325080" y="-140040"/>
                <a:ext cx="872640" cy="87264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26" name="Google Shape;40;p4"/>
              <p:cNvSpPr/>
              <p:nvPr/>
            </p:nvSpPr>
            <p:spPr>
              <a:xfrm>
                <a:off x="-296640" y="-111600"/>
                <a:ext cx="815760" cy="8157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grpSp>
        <p:nvGrpSpPr>
          <p:cNvPr id="227" name="Google Shape;41;p4"/>
          <p:cNvGrpSpPr/>
          <p:nvPr/>
        </p:nvGrpSpPr>
        <p:grpSpPr>
          <a:xfrm>
            <a:off x="168840" y="403920"/>
            <a:ext cx="9280080" cy="4520520"/>
            <a:chOff x="168840" y="403920"/>
            <a:chExt cx="9280080" cy="4520520"/>
          </a:xfrm>
        </p:grpSpPr>
        <p:pic>
          <p:nvPicPr>
            <p:cNvPr id="228" name="Google Shape;42;p4" descr=""/>
            <p:cNvPicPr/>
            <p:nvPr/>
          </p:nvPicPr>
          <p:blipFill>
            <a:blip r:embed="rId4"/>
            <a:stretch/>
          </p:blipFill>
          <p:spPr>
            <a:xfrm>
              <a:off x="8424000" y="3899520"/>
              <a:ext cx="1024920" cy="1024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9" name="Google Shape;43;p4" descr=""/>
            <p:cNvPicPr/>
            <p:nvPr/>
          </p:nvPicPr>
          <p:blipFill>
            <a:blip r:embed="rId5"/>
            <a:stretch/>
          </p:blipFill>
          <p:spPr>
            <a:xfrm>
              <a:off x="168840" y="403920"/>
              <a:ext cx="504360" cy="5043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2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6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47;p5"/>
          <p:cNvGrpSpPr/>
          <p:nvPr/>
        </p:nvGrpSpPr>
        <p:grpSpPr>
          <a:xfrm>
            <a:off x="-748440" y="-755280"/>
            <a:ext cx="9776880" cy="5512320"/>
            <a:chOff x="-748440" y="-755280"/>
            <a:chExt cx="9776880" cy="5512320"/>
          </a:xfrm>
        </p:grpSpPr>
        <p:pic>
          <p:nvPicPr>
            <p:cNvPr id="235" name="Google Shape;48;p5" descr=""/>
            <p:cNvPicPr/>
            <p:nvPr/>
          </p:nvPicPr>
          <p:blipFill>
            <a:blip r:embed="rId2"/>
            <a:stretch/>
          </p:blipFill>
          <p:spPr>
            <a:xfrm>
              <a:off x="-748440" y="3177360"/>
              <a:ext cx="1579680" cy="15796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36" name="Google Shape;49;p5" descr=""/>
            <p:cNvPicPr/>
            <p:nvPr/>
          </p:nvPicPr>
          <p:blipFill>
            <a:blip r:embed="rId3"/>
            <a:stretch/>
          </p:blipFill>
          <p:spPr>
            <a:xfrm>
              <a:off x="7828560" y="-755280"/>
              <a:ext cx="1199880" cy="11998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37" name="Google Shape;50;p5"/>
          <p:cNvGrpSpPr/>
          <p:nvPr/>
        </p:nvGrpSpPr>
        <p:grpSpPr>
          <a:xfrm>
            <a:off x="327240" y="106200"/>
            <a:ext cx="9214920" cy="6550200"/>
            <a:chOff x="327240" y="106200"/>
            <a:chExt cx="9214920" cy="6550200"/>
          </a:xfrm>
        </p:grpSpPr>
        <p:grpSp>
          <p:nvGrpSpPr>
            <p:cNvPr id="238" name="Google Shape;51;p5"/>
            <p:cNvGrpSpPr/>
            <p:nvPr/>
          </p:nvGrpSpPr>
          <p:grpSpPr>
            <a:xfrm>
              <a:off x="8540640" y="106200"/>
              <a:ext cx="1001520" cy="1001520"/>
              <a:chOff x="8540640" y="106200"/>
              <a:chExt cx="1001520" cy="1001520"/>
            </a:xfrm>
          </p:grpSpPr>
          <p:sp>
            <p:nvSpPr>
              <p:cNvPr id="239" name="Google Shape;52;p5"/>
              <p:cNvSpPr/>
              <p:nvPr/>
            </p:nvSpPr>
            <p:spPr>
              <a:xfrm>
                <a:off x="8540640" y="106200"/>
                <a:ext cx="1001520" cy="1001520"/>
              </a:xfrm>
              <a:prstGeom prst="ellipse">
                <a:avLst/>
              </a:prstGeom>
              <a:blipFill rotWithShape="0">
                <a:blip r:embed="rId4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240" name="Google Shape;53;p5"/>
              <p:cNvSpPr/>
              <p:nvPr/>
            </p:nvSpPr>
            <p:spPr>
              <a:xfrm>
                <a:off x="8557200" y="119160"/>
                <a:ext cx="968040" cy="9680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41" name="Google Shape;54;p5"/>
            <p:cNvGrpSpPr/>
            <p:nvPr/>
          </p:nvGrpSpPr>
          <p:grpSpPr>
            <a:xfrm>
              <a:off x="327240" y="4074120"/>
              <a:ext cx="937440" cy="937800"/>
              <a:chOff x="327240" y="4074120"/>
              <a:chExt cx="937440" cy="937800"/>
            </a:xfrm>
          </p:grpSpPr>
          <p:pic>
            <p:nvPicPr>
              <p:cNvPr id="242" name="Google Shape;55;p5" descr=""/>
              <p:cNvPicPr/>
              <p:nvPr/>
            </p:nvPicPr>
            <p:blipFill>
              <a:blip r:embed="rId5"/>
              <a:stretch/>
            </p:blipFill>
            <p:spPr>
              <a:xfrm>
                <a:off x="327240" y="4074120"/>
                <a:ext cx="937440" cy="93780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43" name="Google Shape;56;p5"/>
              <p:cNvSpPr/>
              <p:nvPr/>
            </p:nvSpPr>
            <p:spPr>
              <a:xfrm>
                <a:off x="365040" y="4111920"/>
                <a:ext cx="862200" cy="86220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44" name="Google Shape;57;p5"/>
            <p:cNvGrpSpPr/>
            <p:nvPr/>
          </p:nvGrpSpPr>
          <p:grpSpPr>
            <a:xfrm>
              <a:off x="7184520" y="4697280"/>
              <a:ext cx="1959120" cy="1959120"/>
              <a:chOff x="7184520" y="4697280"/>
              <a:chExt cx="1959120" cy="1959120"/>
            </a:xfrm>
          </p:grpSpPr>
          <p:pic>
            <p:nvPicPr>
              <p:cNvPr id="245" name="Google Shape;58;p5" descr=""/>
              <p:cNvPicPr/>
              <p:nvPr/>
            </p:nvPicPr>
            <p:blipFill>
              <a:blip r:embed="rId6"/>
              <a:stretch/>
            </p:blipFill>
            <p:spPr>
              <a:xfrm>
                <a:off x="7184520" y="4697280"/>
                <a:ext cx="1959120" cy="19591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46" name="Google Shape;59;p5"/>
              <p:cNvSpPr/>
              <p:nvPr/>
            </p:nvSpPr>
            <p:spPr>
              <a:xfrm>
                <a:off x="7227720" y="4740480"/>
                <a:ext cx="1872720" cy="18727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7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53" name="Google Shape;67;p6"/>
          <p:cNvGrpSpPr/>
          <p:nvPr/>
        </p:nvGrpSpPr>
        <p:grpSpPr>
          <a:xfrm>
            <a:off x="-383760" y="240840"/>
            <a:ext cx="9784800" cy="4757760"/>
            <a:chOff x="-383760" y="240840"/>
            <a:chExt cx="9784800" cy="4757760"/>
          </a:xfrm>
        </p:grpSpPr>
        <p:pic>
          <p:nvPicPr>
            <p:cNvPr id="254" name="Google Shape;68;p6" descr=""/>
            <p:cNvPicPr/>
            <p:nvPr/>
          </p:nvPicPr>
          <p:blipFill>
            <a:blip r:embed="rId2"/>
            <a:stretch/>
          </p:blipFill>
          <p:spPr>
            <a:xfrm>
              <a:off x="8514000" y="4111560"/>
              <a:ext cx="887040" cy="887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55" name="Google Shape;69;p6" descr=""/>
            <p:cNvPicPr/>
            <p:nvPr/>
          </p:nvPicPr>
          <p:blipFill>
            <a:blip r:embed="rId3"/>
            <a:stretch/>
          </p:blipFill>
          <p:spPr>
            <a:xfrm>
              <a:off x="-383760" y="240840"/>
              <a:ext cx="980640" cy="98064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56" name="Google Shape;70;p6"/>
          <p:cNvGrpSpPr/>
          <p:nvPr/>
        </p:nvGrpSpPr>
        <p:grpSpPr>
          <a:xfrm>
            <a:off x="8614440" y="3051720"/>
            <a:ext cx="1556280" cy="1556640"/>
            <a:chOff x="8614440" y="3051720"/>
            <a:chExt cx="1556280" cy="1556640"/>
          </a:xfrm>
        </p:grpSpPr>
        <p:pic>
          <p:nvPicPr>
            <p:cNvPr id="257" name="Google Shape;71;p6" descr=""/>
            <p:cNvPicPr/>
            <p:nvPr/>
          </p:nvPicPr>
          <p:blipFill>
            <a:blip r:embed="rId4"/>
            <a:stretch/>
          </p:blipFill>
          <p:spPr>
            <a:xfrm>
              <a:off x="8614440" y="3051720"/>
              <a:ext cx="1556280" cy="1556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8" name="Google Shape;72;p6"/>
            <p:cNvSpPr/>
            <p:nvPr/>
          </p:nvSpPr>
          <p:spPr>
            <a:xfrm>
              <a:off x="8649000" y="3085920"/>
              <a:ext cx="1487880" cy="148788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01;p11"/>
          <p:cNvGrpSpPr/>
          <p:nvPr/>
        </p:nvGrpSpPr>
        <p:grpSpPr>
          <a:xfrm>
            <a:off x="171000" y="-715680"/>
            <a:ext cx="10150920" cy="6683760"/>
            <a:chOff x="171000" y="-715680"/>
            <a:chExt cx="10150920" cy="6683760"/>
          </a:xfrm>
        </p:grpSpPr>
        <p:sp>
          <p:nvSpPr>
            <p:cNvPr id="16" name="Google Shape;102;p11"/>
            <p:cNvSpPr/>
            <p:nvPr/>
          </p:nvSpPr>
          <p:spPr>
            <a:xfrm>
              <a:off x="171000" y="3916440"/>
              <a:ext cx="2051640" cy="205164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17" name="Google Shape;103;p11" descr=""/>
            <p:cNvPicPr/>
            <p:nvPr/>
          </p:nvPicPr>
          <p:blipFill>
            <a:blip r:embed="rId3"/>
            <a:stretch/>
          </p:blipFill>
          <p:spPr>
            <a:xfrm>
              <a:off x="1384920" y="-715680"/>
              <a:ext cx="1945080" cy="194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8" name="Google Shape;104;p11" descr=""/>
            <p:cNvPicPr/>
            <p:nvPr/>
          </p:nvPicPr>
          <p:blipFill>
            <a:blip r:embed="rId4"/>
            <a:stretch/>
          </p:blipFill>
          <p:spPr>
            <a:xfrm>
              <a:off x="8161200" y="2296440"/>
              <a:ext cx="2160720" cy="21607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9" name="Google Shape;105;p11"/>
          <p:cNvGrpSpPr/>
          <p:nvPr/>
        </p:nvGrpSpPr>
        <p:grpSpPr>
          <a:xfrm>
            <a:off x="714960" y="-1582560"/>
            <a:ext cx="8299800" cy="6563880"/>
            <a:chOff x="714960" y="-1582560"/>
            <a:chExt cx="8299800" cy="6563880"/>
          </a:xfrm>
        </p:grpSpPr>
        <p:grpSp>
          <p:nvGrpSpPr>
            <p:cNvPr id="20" name="Google Shape;106;p11"/>
            <p:cNvGrpSpPr/>
            <p:nvPr/>
          </p:nvGrpSpPr>
          <p:grpSpPr>
            <a:xfrm>
              <a:off x="714960" y="268560"/>
              <a:ext cx="1223640" cy="1224000"/>
              <a:chOff x="714960" y="268560"/>
              <a:chExt cx="1223640" cy="1224000"/>
            </a:xfrm>
          </p:grpSpPr>
          <p:pic>
            <p:nvPicPr>
              <p:cNvPr id="21" name="Google Shape;107;p11" descr=""/>
              <p:cNvPicPr/>
              <p:nvPr/>
            </p:nvPicPr>
            <p:blipFill>
              <a:blip r:embed="rId5"/>
              <a:stretch/>
            </p:blipFill>
            <p:spPr>
              <a:xfrm>
                <a:off x="714960" y="268560"/>
                <a:ext cx="1223640" cy="122400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2" name="Google Shape;108;p11"/>
              <p:cNvSpPr/>
              <p:nvPr/>
            </p:nvSpPr>
            <p:spPr>
              <a:xfrm>
                <a:off x="751320" y="304920"/>
                <a:ext cx="1151280" cy="11516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3" name="Google Shape;109;p11"/>
            <p:cNvGrpSpPr/>
            <p:nvPr/>
          </p:nvGrpSpPr>
          <p:grpSpPr>
            <a:xfrm>
              <a:off x="7566120" y="3532320"/>
              <a:ext cx="1448640" cy="1449000"/>
              <a:chOff x="7566120" y="3532320"/>
              <a:chExt cx="1448640" cy="1449000"/>
            </a:xfrm>
          </p:grpSpPr>
          <p:pic>
            <p:nvPicPr>
              <p:cNvPr id="24" name="Google Shape;110;p11" descr=""/>
              <p:cNvPicPr/>
              <p:nvPr/>
            </p:nvPicPr>
            <p:blipFill>
              <a:blip r:embed="rId6"/>
              <a:stretch/>
            </p:blipFill>
            <p:spPr>
              <a:xfrm>
                <a:off x="7566120" y="3532320"/>
                <a:ext cx="1448640" cy="144900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5" name="Google Shape;111;p11"/>
              <p:cNvSpPr/>
              <p:nvPr/>
            </p:nvSpPr>
            <p:spPr>
              <a:xfrm>
                <a:off x="7609320" y="3575160"/>
                <a:ext cx="1363320" cy="13633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6" name="Google Shape;112;p11"/>
            <p:cNvGrpSpPr/>
            <p:nvPr/>
          </p:nvGrpSpPr>
          <p:grpSpPr>
            <a:xfrm>
              <a:off x="1566720" y="3854160"/>
              <a:ext cx="1095480" cy="1095480"/>
              <a:chOff x="1566720" y="3854160"/>
              <a:chExt cx="1095480" cy="1095480"/>
            </a:xfrm>
          </p:grpSpPr>
          <p:sp>
            <p:nvSpPr>
              <p:cNvPr id="27" name="Google Shape;113;p11"/>
              <p:cNvSpPr/>
              <p:nvPr/>
            </p:nvSpPr>
            <p:spPr>
              <a:xfrm>
                <a:off x="1566720" y="3854160"/>
                <a:ext cx="1095480" cy="1095480"/>
              </a:xfrm>
              <a:prstGeom prst="ellipse">
                <a:avLst/>
              </a:prstGeom>
              <a:blipFill rotWithShape="0">
                <a:blip r:embed="rId7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28" name="Google Shape;114;p11"/>
              <p:cNvSpPr/>
              <p:nvPr/>
            </p:nvSpPr>
            <p:spPr>
              <a:xfrm>
                <a:off x="1585080" y="3872880"/>
                <a:ext cx="1058040" cy="10580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29" name="Google Shape;115;p11"/>
            <p:cNvGrpSpPr/>
            <p:nvPr/>
          </p:nvGrpSpPr>
          <p:grpSpPr>
            <a:xfrm>
              <a:off x="5896440" y="-1582560"/>
              <a:ext cx="2022480" cy="2022480"/>
              <a:chOff x="5896440" y="-1582560"/>
              <a:chExt cx="2022480" cy="2022480"/>
            </a:xfrm>
          </p:grpSpPr>
          <p:sp>
            <p:nvSpPr>
              <p:cNvPr id="30" name="Google Shape;116;p11"/>
              <p:cNvSpPr/>
              <p:nvPr/>
            </p:nvSpPr>
            <p:spPr>
              <a:xfrm>
                <a:off x="5896440" y="-1582560"/>
                <a:ext cx="2022480" cy="2022480"/>
              </a:xfrm>
              <a:prstGeom prst="ellipse">
                <a:avLst/>
              </a:prstGeom>
              <a:blipFill rotWithShape="0">
                <a:blip r:embed="rId8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31" name="Google Shape;117;p11"/>
              <p:cNvSpPr/>
              <p:nvPr/>
            </p:nvSpPr>
            <p:spPr>
              <a:xfrm>
                <a:off x="5914440" y="-1564200"/>
                <a:ext cx="1986120" cy="19861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901080" y="1791360"/>
            <a:ext cx="7341120" cy="115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9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74;p7"/>
          <p:cNvGrpSpPr/>
          <p:nvPr/>
        </p:nvGrpSpPr>
        <p:grpSpPr>
          <a:xfrm>
            <a:off x="-640080" y="-163440"/>
            <a:ext cx="1929600" cy="5152680"/>
            <a:chOff x="-640080" y="-163440"/>
            <a:chExt cx="1929600" cy="5152680"/>
          </a:xfrm>
        </p:grpSpPr>
        <p:sp>
          <p:nvSpPr>
            <p:cNvPr id="262" name="Google Shape;75;p7"/>
            <p:cNvSpPr/>
            <p:nvPr/>
          </p:nvSpPr>
          <p:spPr>
            <a:xfrm rot="3105600">
              <a:off x="-439200" y="3796920"/>
              <a:ext cx="991800" cy="99180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263" name="Google Shape;76;p7" descr=""/>
            <p:cNvPicPr/>
            <p:nvPr/>
          </p:nvPicPr>
          <p:blipFill>
            <a:blip r:embed="rId3"/>
            <a:stretch/>
          </p:blipFill>
          <p:spPr>
            <a:xfrm>
              <a:off x="720000" y="-163440"/>
              <a:ext cx="569520" cy="569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20000" y="607680"/>
            <a:ext cx="3851640" cy="1086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720000" y="2049480"/>
            <a:ext cx="3851640" cy="220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4721040" y="694800"/>
            <a:ext cx="3771720" cy="3753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333" lnSpcReduction="1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68" name="Google Shape;82;p8"/>
          <p:cNvGrpSpPr/>
          <p:nvPr/>
        </p:nvGrpSpPr>
        <p:grpSpPr>
          <a:xfrm>
            <a:off x="-543960" y="-189720"/>
            <a:ext cx="1448640" cy="1449000"/>
            <a:chOff x="-543960" y="-189720"/>
            <a:chExt cx="1448640" cy="1449000"/>
          </a:xfrm>
        </p:grpSpPr>
        <p:pic>
          <p:nvPicPr>
            <p:cNvPr id="269" name="Google Shape;83;p8" descr=""/>
            <p:cNvPicPr/>
            <p:nvPr/>
          </p:nvPicPr>
          <p:blipFill>
            <a:blip r:embed="rId2"/>
            <a:stretch/>
          </p:blipFill>
          <p:spPr>
            <a:xfrm>
              <a:off x="-543960" y="-189720"/>
              <a:ext cx="1448640" cy="1449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0" name="Google Shape;84;p8"/>
            <p:cNvSpPr/>
            <p:nvPr/>
          </p:nvSpPr>
          <p:spPr>
            <a:xfrm>
              <a:off x="-500760" y="-146520"/>
              <a:ext cx="1363320" cy="136332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pic>
        <p:nvPicPr>
          <p:cNvPr id="271" name="Google Shape;85;p8" descr=""/>
          <p:cNvPicPr/>
          <p:nvPr/>
        </p:nvPicPr>
        <p:blipFill>
          <a:blip r:embed="rId3"/>
          <a:stretch/>
        </p:blipFill>
        <p:spPr>
          <a:xfrm>
            <a:off x="-398520" y="825480"/>
            <a:ext cx="1579680" cy="1579680"/>
          </a:xfrm>
          <a:prstGeom prst="rect">
            <a:avLst/>
          </a:prstGeom>
          <a:ln w="0">
            <a:noFill/>
          </a:ln>
        </p:spPr>
      </p:pic>
      <p:pic>
        <p:nvPicPr>
          <p:cNvPr id="272" name="Google Shape;86;p8" descr=""/>
          <p:cNvPicPr/>
          <p:nvPr/>
        </p:nvPicPr>
        <p:blipFill>
          <a:blip r:embed="rId4"/>
          <a:stretch/>
        </p:blipFill>
        <p:spPr>
          <a:xfrm>
            <a:off x="8560440" y="3989160"/>
            <a:ext cx="980640" cy="980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2241360" y="1293120"/>
            <a:ext cx="4660920" cy="8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4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74" name="Google Shape;90;p9"/>
          <p:cNvGrpSpPr/>
          <p:nvPr/>
        </p:nvGrpSpPr>
        <p:grpSpPr>
          <a:xfrm>
            <a:off x="-651240" y="-201960"/>
            <a:ext cx="10916640" cy="6170040"/>
            <a:chOff x="-651240" y="-201960"/>
            <a:chExt cx="10916640" cy="6170040"/>
          </a:xfrm>
        </p:grpSpPr>
        <p:sp>
          <p:nvSpPr>
            <p:cNvPr id="275" name="Google Shape;91;p9"/>
            <p:cNvSpPr/>
            <p:nvPr/>
          </p:nvSpPr>
          <p:spPr>
            <a:xfrm>
              <a:off x="171000" y="3916440"/>
              <a:ext cx="2051640" cy="205164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276" name="Google Shape;92;p9" descr=""/>
            <p:cNvPicPr/>
            <p:nvPr/>
          </p:nvPicPr>
          <p:blipFill>
            <a:blip r:embed="rId3"/>
            <a:stretch/>
          </p:blipFill>
          <p:spPr>
            <a:xfrm>
              <a:off x="-651240" y="2758680"/>
              <a:ext cx="1945080" cy="1945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7" name="Google Shape;93;p9" descr=""/>
            <p:cNvPicPr/>
            <p:nvPr/>
          </p:nvPicPr>
          <p:blipFill>
            <a:blip r:embed="rId4"/>
            <a:stretch/>
          </p:blipFill>
          <p:spPr>
            <a:xfrm>
              <a:off x="8104680" y="-201960"/>
              <a:ext cx="2160720" cy="21607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278" name="Google Shape;94;p9"/>
          <p:cNvGrpSpPr/>
          <p:nvPr/>
        </p:nvGrpSpPr>
        <p:grpSpPr>
          <a:xfrm>
            <a:off x="945000" y="3227760"/>
            <a:ext cx="1448640" cy="1449000"/>
            <a:chOff x="945000" y="3227760"/>
            <a:chExt cx="1448640" cy="1449000"/>
          </a:xfrm>
        </p:grpSpPr>
        <p:pic>
          <p:nvPicPr>
            <p:cNvPr id="279" name="Google Shape;95;p9" descr=""/>
            <p:cNvPicPr/>
            <p:nvPr/>
          </p:nvPicPr>
          <p:blipFill>
            <a:blip r:embed="rId5"/>
            <a:stretch/>
          </p:blipFill>
          <p:spPr>
            <a:xfrm>
              <a:off x="945000" y="3227760"/>
              <a:ext cx="1448640" cy="1449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0" name="Google Shape;96;p9"/>
            <p:cNvSpPr/>
            <p:nvPr/>
          </p:nvSpPr>
          <p:spPr>
            <a:xfrm>
              <a:off x="988200" y="3270600"/>
              <a:ext cx="1363320" cy="136332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6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title"/>
          </p:nvPr>
        </p:nvSpPr>
        <p:spPr>
          <a:xfrm>
            <a:off x="720000" y="4149360"/>
            <a:ext cx="7703640" cy="4586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716760" y="51120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122;p13" descr=""/>
          <p:cNvPicPr/>
          <p:nvPr/>
        </p:nvPicPr>
        <p:blipFill>
          <a:blip r:embed="rId2"/>
          <a:stretch/>
        </p:blipFill>
        <p:spPr>
          <a:xfrm>
            <a:off x="8560440" y="3989160"/>
            <a:ext cx="980640" cy="980640"/>
          </a:xfrm>
          <a:prstGeom prst="rect">
            <a:avLst/>
          </a:prstGeom>
          <a:ln w="0">
            <a:noFill/>
          </a:ln>
        </p:spPr>
      </p:pic>
      <p:pic>
        <p:nvPicPr>
          <p:cNvPr id="35" name="Google Shape;123;p13" descr=""/>
          <p:cNvPicPr/>
          <p:nvPr/>
        </p:nvPicPr>
        <p:blipFill>
          <a:blip r:embed="rId3"/>
          <a:stretch/>
        </p:blipFill>
        <p:spPr>
          <a:xfrm>
            <a:off x="-1218960" y="118800"/>
            <a:ext cx="1856160" cy="1856520"/>
          </a:xfrm>
          <a:prstGeom prst="rect">
            <a:avLst/>
          </a:prstGeom>
          <a:ln w="0">
            <a:noFill/>
          </a:ln>
        </p:spPr>
      </p:pic>
      <p:grpSp>
        <p:nvGrpSpPr>
          <p:cNvPr id="36" name="Google Shape;124;p13"/>
          <p:cNvGrpSpPr/>
          <p:nvPr/>
        </p:nvGrpSpPr>
        <p:grpSpPr>
          <a:xfrm>
            <a:off x="8488440" y="2482560"/>
            <a:ext cx="1959120" cy="1959120"/>
            <a:chOff x="8488440" y="2482560"/>
            <a:chExt cx="1959120" cy="1959120"/>
          </a:xfrm>
        </p:grpSpPr>
        <p:pic>
          <p:nvPicPr>
            <p:cNvPr id="37" name="Google Shape;125;p13" descr=""/>
            <p:cNvPicPr/>
            <p:nvPr/>
          </p:nvPicPr>
          <p:blipFill>
            <a:blip r:embed="rId4"/>
            <a:stretch/>
          </p:blipFill>
          <p:spPr>
            <a:xfrm>
              <a:off x="8488440" y="2482560"/>
              <a:ext cx="1959120" cy="1959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" name="Google Shape;126;p13"/>
            <p:cNvSpPr/>
            <p:nvPr/>
          </p:nvSpPr>
          <p:spPr>
            <a:xfrm>
              <a:off x="8531640" y="2525760"/>
              <a:ext cx="1872720" cy="187272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72000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720000" y="323856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341928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title"/>
          </p:nvPr>
        </p:nvSpPr>
        <p:spPr>
          <a:xfrm>
            <a:off x="3419280" y="323856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title"/>
          </p:nvPr>
        </p:nvSpPr>
        <p:spPr>
          <a:xfrm>
            <a:off x="611856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</a:t>
            </a: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title"/>
          </p:nvPr>
        </p:nvSpPr>
        <p:spPr>
          <a:xfrm>
            <a:off x="6118560" y="323856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chemeClr val="dk2"/>
                </a:solidFill>
                <a:latin typeface="Michroma"/>
                <a:ea typeface="Michroma"/>
              </a:rPr>
              <a:t>xx%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8" name="Google Shape;142;p14"/>
          <p:cNvGrpSpPr/>
          <p:nvPr/>
        </p:nvGrpSpPr>
        <p:grpSpPr>
          <a:xfrm>
            <a:off x="-803520" y="-213120"/>
            <a:ext cx="10649880" cy="5241960"/>
            <a:chOff x="-803520" y="-213120"/>
            <a:chExt cx="10649880" cy="5241960"/>
          </a:xfrm>
        </p:grpSpPr>
        <p:pic>
          <p:nvPicPr>
            <p:cNvPr id="49" name="Google Shape;143;p14" descr=""/>
            <p:cNvPicPr/>
            <p:nvPr/>
          </p:nvPicPr>
          <p:blipFill>
            <a:blip r:embed="rId2"/>
            <a:stretch/>
          </p:blipFill>
          <p:spPr>
            <a:xfrm>
              <a:off x="98640" y="3336120"/>
              <a:ext cx="491040" cy="491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0" name="Google Shape;144;p14" descr=""/>
            <p:cNvPicPr/>
            <p:nvPr/>
          </p:nvPicPr>
          <p:blipFill>
            <a:blip r:embed="rId3"/>
            <a:stretch/>
          </p:blipFill>
          <p:spPr>
            <a:xfrm>
              <a:off x="-803520" y="3635280"/>
              <a:ext cx="1393560" cy="1393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1" name="Google Shape;145;p14"/>
            <p:cNvSpPr/>
            <p:nvPr/>
          </p:nvSpPr>
          <p:spPr>
            <a:xfrm>
              <a:off x="8473680" y="-213120"/>
              <a:ext cx="1372680" cy="1372680"/>
            </a:xfrm>
            <a:prstGeom prst="ellipse">
              <a:avLst/>
            </a:prstGeom>
            <a:blipFill rotWithShape="0">
              <a:blip r:embed="rId4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</p:grpSp>
      <p:grpSp>
        <p:nvGrpSpPr>
          <p:cNvPr id="52" name="Google Shape;146;p14"/>
          <p:cNvGrpSpPr/>
          <p:nvPr/>
        </p:nvGrpSpPr>
        <p:grpSpPr>
          <a:xfrm>
            <a:off x="8064360" y="-284400"/>
            <a:ext cx="729000" cy="729000"/>
            <a:chOff x="8064360" y="-284400"/>
            <a:chExt cx="729000" cy="729000"/>
          </a:xfrm>
        </p:grpSpPr>
        <p:sp>
          <p:nvSpPr>
            <p:cNvPr id="53" name="Google Shape;147;p14"/>
            <p:cNvSpPr/>
            <p:nvPr/>
          </p:nvSpPr>
          <p:spPr>
            <a:xfrm>
              <a:off x="8064360" y="-284400"/>
              <a:ext cx="729000" cy="729000"/>
            </a:xfrm>
            <a:prstGeom prst="ellipse">
              <a:avLst/>
            </a:prstGeom>
            <a:blipFill rotWithShape="0">
              <a:blip r:embed="rId5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sp>
          <p:nvSpPr>
            <p:cNvPr id="54" name="Google Shape;148;p14"/>
            <p:cNvSpPr/>
            <p:nvPr/>
          </p:nvSpPr>
          <p:spPr>
            <a:xfrm>
              <a:off x="8076600" y="-271800"/>
              <a:ext cx="704160" cy="70416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7" name="Google Shape;151;p15"/>
          <p:cNvGrpSpPr/>
          <p:nvPr/>
        </p:nvGrpSpPr>
        <p:grpSpPr>
          <a:xfrm>
            <a:off x="142560" y="-851040"/>
            <a:ext cx="9642240" cy="5490720"/>
            <a:chOff x="142560" y="-851040"/>
            <a:chExt cx="9642240" cy="5490720"/>
          </a:xfrm>
        </p:grpSpPr>
        <p:pic>
          <p:nvPicPr>
            <p:cNvPr id="58" name="Google Shape;152;p15" descr=""/>
            <p:cNvPicPr/>
            <p:nvPr/>
          </p:nvPicPr>
          <p:blipFill>
            <a:blip r:embed="rId2"/>
            <a:stretch/>
          </p:blipFill>
          <p:spPr>
            <a:xfrm>
              <a:off x="142560" y="-851040"/>
              <a:ext cx="1247040" cy="12470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9" name="Google Shape;153;p15" descr=""/>
            <p:cNvPicPr/>
            <p:nvPr/>
          </p:nvPicPr>
          <p:blipFill>
            <a:blip r:embed="rId3"/>
            <a:stretch/>
          </p:blipFill>
          <p:spPr>
            <a:xfrm>
              <a:off x="8584920" y="3439800"/>
              <a:ext cx="1199880" cy="11998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60" name="Google Shape;154;p15"/>
          <p:cNvGrpSpPr/>
          <p:nvPr/>
        </p:nvGrpSpPr>
        <p:grpSpPr>
          <a:xfrm>
            <a:off x="-328320" y="-100440"/>
            <a:ext cx="9456120" cy="6756840"/>
            <a:chOff x="-328320" y="-100440"/>
            <a:chExt cx="9456120" cy="6756840"/>
          </a:xfrm>
        </p:grpSpPr>
        <p:grpSp>
          <p:nvGrpSpPr>
            <p:cNvPr id="61" name="Google Shape;155;p15"/>
            <p:cNvGrpSpPr/>
            <p:nvPr/>
          </p:nvGrpSpPr>
          <p:grpSpPr>
            <a:xfrm>
              <a:off x="8503560" y="4345560"/>
              <a:ext cx="624240" cy="624240"/>
              <a:chOff x="8503560" y="4345560"/>
              <a:chExt cx="624240" cy="624240"/>
            </a:xfrm>
          </p:grpSpPr>
          <p:sp>
            <p:nvSpPr>
              <p:cNvPr id="62" name="Google Shape;156;p15"/>
              <p:cNvSpPr/>
              <p:nvPr/>
            </p:nvSpPr>
            <p:spPr>
              <a:xfrm>
                <a:off x="8503560" y="4345560"/>
                <a:ext cx="624240" cy="624240"/>
              </a:xfrm>
              <a:prstGeom prst="ellipse">
                <a:avLst/>
              </a:prstGeom>
              <a:blipFill rotWithShape="0">
                <a:blip r:embed="rId4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63" name="Google Shape;157;p15"/>
              <p:cNvSpPr/>
              <p:nvPr/>
            </p:nvSpPr>
            <p:spPr>
              <a:xfrm>
                <a:off x="8514000" y="4353480"/>
                <a:ext cx="603360" cy="6033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64" name="Google Shape;158;p15"/>
            <p:cNvGrpSpPr/>
            <p:nvPr/>
          </p:nvGrpSpPr>
          <p:grpSpPr>
            <a:xfrm>
              <a:off x="-328320" y="-100440"/>
              <a:ext cx="969480" cy="969480"/>
              <a:chOff x="-328320" y="-100440"/>
              <a:chExt cx="969480" cy="969480"/>
            </a:xfrm>
          </p:grpSpPr>
          <p:pic>
            <p:nvPicPr>
              <p:cNvPr id="65" name="Google Shape;159;p15" descr=""/>
              <p:cNvPicPr/>
              <p:nvPr/>
            </p:nvPicPr>
            <p:blipFill>
              <a:blip r:embed="rId5"/>
              <a:stretch/>
            </p:blipFill>
            <p:spPr>
              <a:xfrm>
                <a:off x="-328320" y="-100440"/>
                <a:ext cx="969480" cy="96948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66" name="Google Shape;160;p15"/>
              <p:cNvSpPr/>
              <p:nvPr/>
            </p:nvSpPr>
            <p:spPr>
              <a:xfrm>
                <a:off x="-289440" y="-61560"/>
                <a:ext cx="891360" cy="89136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67" name="Google Shape;161;p15"/>
            <p:cNvGrpSpPr/>
            <p:nvPr/>
          </p:nvGrpSpPr>
          <p:grpSpPr>
            <a:xfrm>
              <a:off x="-264600" y="4697280"/>
              <a:ext cx="1959120" cy="1959120"/>
              <a:chOff x="-264600" y="4697280"/>
              <a:chExt cx="1959120" cy="1959120"/>
            </a:xfrm>
          </p:grpSpPr>
          <p:pic>
            <p:nvPicPr>
              <p:cNvPr id="68" name="Google Shape;162;p15" descr=""/>
              <p:cNvPicPr/>
              <p:nvPr/>
            </p:nvPicPr>
            <p:blipFill>
              <a:blip r:embed="rId6"/>
              <a:stretch/>
            </p:blipFill>
            <p:spPr>
              <a:xfrm>
                <a:off x="-264600" y="4697280"/>
                <a:ext cx="1959120" cy="19591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69" name="Google Shape;163;p15"/>
              <p:cNvSpPr/>
              <p:nvPr/>
            </p:nvSpPr>
            <p:spPr>
              <a:xfrm>
                <a:off x="-221400" y="4740480"/>
                <a:ext cx="1872720" cy="18727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72" name="Google Shape;166;p16"/>
          <p:cNvGrpSpPr/>
          <p:nvPr/>
        </p:nvGrpSpPr>
        <p:grpSpPr>
          <a:xfrm>
            <a:off x="-535320" y="-1010880"/>
            <a:ext cx="10731600" cy="7726320"/>
            <a:chOff x="-535320" y="-1010880"/>
            <a:chExt cx="10731600" cy="7726320"/>
          </a:xfrm>
        </p:grpSpPr>
        <p:sp>
          <p:nvSpPr>
            <p:cNvPr id="73" name="Google Shape;167;p16"/>
            <p:cNvSpPr/>
            <p:nvPr/>
          </p:nvSpPr>
          <p:spPr>
            <a:xfrm>
              <a:off x="45000" y="4663800"/>
              <a:ext cx="2051640" cy="205164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Nimbus Sans"/>
              </a:endParaRPr>
            </a:p>
          </p:txBody>
        </p:sp>
        <p:pic>
          <p:nvPicPr>
            <p:cNvPr id="74" name="Google Shape;168;p16" descr=""/>
            <p:cNvPicPr/>
            <p:nvPr/>
          </p:nvPicPr>
          <p:blipFill>
            <a:blip r:embed="rId3"/>
            <a:stretch/>
          </p:blipFill>
          <p:spPr>
            <a:xfrm>
              <a:off x="-535320" y="-1010880"/>
              <a:ext cx="1637280" cy="16372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5" name="Google Shape;169;p16" descr=""/>
            <p:cNvPicPr/>
            <p:nvPr/>
          </p:nvPicPr>
          <p:blipFill>
            <a:blip r:embed="rId4"/>
            <a:stretch/>
          </p:blipFill>
          <p:spPr>
            <a:xfrm>
              <a:off x="8670960" y="2639880"/>
              <a:ext cx="1525320" cy="152532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76" name="Google Shape;170;p16"/>
          <p:cNvGrpSpPr/>
          <p:nvPr/>
        </p:nvGrpSpPr>
        <p:grpSpPr>
          <a:xfrm>
            <a:off x="-477000" y="534960"/>
            <a:ext cx="1071000" cy="4457880"/>
            <a:chOff x="-477000" y="534960"/>
            <a:chExt cx="1071000" cy="4457880"/>
          </a:xfrm>
        </p:grpSpPr>
        <p:grpSp>
          <p:nvGrpSpPr>
            <p:cNvPr id="77" name="Google Shape;171;p16"/>
            <p:cNvGrpSpPr/>
            <p:nvPr/>
          </p:nvGrpSpPr>
          <p:grpSpPr>
            <a:xfrm>
              <a:off x="-477000" y="534960"/>
              <a:ext cx="1014840" cy="1014840"/>
              <a:chOff x="-477000" y="534960"/>
              <a:chExt cx="1014840" cy="1014840"/>
            </a:xfrm>
          </p:grpSpPr>
          <p:pic>
            <p:nvPicPr>
              <p:cNvPr id="78" name="Google Shape;172;p16" descr=""/>
              <p:cNvPicPr/>
              <p:nvPr/>
            </p:nvPicPr>
            <p:blipFill>
              <a:blip r:embed="rId5"/>
              <a:stretch/>
            </p:blipFill>
            <p:spPr>
              <a:xfrm>
                <a:off x="-477000" y="534960"/>
                <a:ext cx="1014840" cy="101484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79" name="Google Shape;173;p16"/>
              <p:cNvSpPr/>
              <p:nvPr/>
            </p:nvSpPr>
            <p:spPr>
              <a:xfrm>
                <a:off x="-447120" y="565200"/>
                <a:ext cx="954720" cy="9547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80" name="Google Shape;174;p16"/>
            <p:cNvGrpSpPr/>
            <p:nvPr/>
          </p:nvGrpSpPr>
          <p:grpSpPr>
            <a:xfrm>
              <a:off x="-279720" y="4119120"/>
              <a:ext cx="873720" cy="873720"/>
              <a:chOff x="-279720" y="4119120"/>
              <a:chExt cx="873720" cy="873720"/>
            </a:xfrm>
          </p:grpSpPr>
          <p:sp>
            <p:nvSpPr>
              <p:cNvPr id="81" name="Google Shape;175;p16"/>
              <p:cNvSpPr/>
              <p:nvPr/>
            </p:nvSpPr>
            <p:spPr>
              <a:xfrm rot="16200000">
                <a:off x="-279360" y="4119120"/>
                <a:ext cx="873720" cy="873720"/>
              </a:xfrm>
              <a:prstGeom prst="ellipse">
                <a:avLst/>
              </a:prstGeom>
              <a:blipFill rotWithShape="0">
                <a:blip r:embed="rId6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82" name="Google Shape;176;p16"/>
              <p:cNvSpPr/>
              <p:nvPr/>
            </p:nvSpPr>
            <p:spPr>
              <a:xfrm rot="16200000">
                <a:off x="-264600" y="4133520"/>
                <a:ext cx="844200" cy="84420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805560" y="924480"/>
            <a:ext cx="4605120" cy="101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-6120" y="-3240"/>
            <a:ext cx="355752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592240" y="2920680"/>
            <a:ext cx="3461760" cy="221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3661200" y="2920680"/>
            <a:ext cx="1820880" cy="221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12222" lnSpcReduction="2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Google Shape;183;p17" descr=""/>
          <p:cNvPicPr/>
          <p:nvPr/>
        </p:nvPicPr>
        <p:blipFill>
          <a:blip r:embed="rId2"/>
          <a:stretch/>
        </p:blipFill>
        <p:spPr>
          <a:xfrm>
            <a:off x="7365960" y="-908280"/>
            <a:ext cx="1945080" cy="1945080"/>
          </a:xfrm>
          <a:prstGeom prst="rect">
            <a:avLst/>
          </a:prstGeom>
          <a:ln w="0">
            <a:noFill/>
          </a:ln>
        </p:spPr>
      </p:pic>
      <p:grpSp>
        <p:nvGrpSpPr>
          <p:cNvPr id="89" name="Google Shape;184;p17"/>
          <p:cNvGrpSpPr/>
          <p:nvPr/>
        </p:nvGrpSpPr>
        <p:grpSpPr>
          <a:xfrm>
            <a:off x="3814920" y="-1054800"/>
            <a:ext cx="5832720" cy="3043440"/>
            <a:chOff x="3814920" y="-1054800"/>
            <a:chExt cx="5832720" cy="3043440"/>
          </a:xfrm>
        </p:grpSpPr>
        <p:grpSp>
          <p:nvGrpSpPr>
            <p:cNvPr id="90" name="Google Shape;185;p17"/>
            <p:cNvGrpSpPr/>
            <p:nvPr/>
          </p:nvGrpSpPr>
          <p:grpSpPr>
            <a:xfrm>
              <a:off x="8424000" y="764640"/>
              <a:ext cx="1223640" cy="1224000"/>
              <a:chOff x="8424000" y="764640"/>
              <a:chExt cx="1223640" cy="1224000"/>
            </a:xfrm>
          </p:grpSpPr>
          <p:pic>
            <p:nvPicPr>
              <p:cNvPr id="91" name="Google Shape;186;p17" descr=""/>
              <p:cNvPicPr/>
              <p:nvPr/>
            </p:nvPicPr>
            <p:blipFill>
              <a:blip r:embed="rId3"/>
              <a:stretch/>
            </p:blipFill>
            <p:spPr>
              <a:xfrm rot="10800000">
                <a:off x="8424000" y="764640"/>
                <a:ext cx="1223640" cy="122400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92" name="Google Shape;187;p17"/>
              <p:cNvSpPr/>
              <p:nvPr/>
            </p:nvSpPr>
            <p:spPr>
              <a:xfrm rot="10800000">
                <a:off x="8460000" y="801000"/>
                <a:ext cx="1151280" cy="11516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  <p:grpSp>
          <p:nvGrpSpPr>
            <p:cNvPr id="93" name="Google Shape;188;p17"/>
            <p:cNvGrpSpPr/>
            <p:nvPr/>
          </p:nvGrpSpPr>
          <p:grpSpPr>
            <a:xfrm>
              <a:off x="3814920" y="-1054800"/>
              <a:ext cx="1513440" cy="1513440"/>
              <a:chOff x="3814920" y="-1054800"/>
              <a:chExt cx="1513440" cy="1513440"/>
            </a:xfrm>
          </p:grpSpPr>
          <p:sp>
            <p:nvSpPr>
              <p:cNvPr id="94" name="Google Shape;189;p17"/>
              <p:cNvSpPr/>
              <p:nvPr/>
            </p:nvSpPr>
            <p:spPr>
              <a:xfrm>
                <a:off x="3814920" y="-1054800"/>
                <a:ext cx="1513440" cy="1513440"/>
              </a:xfrm>
              <a:prstGeom prst="ellipse">
                <a:avLst/>
              </a:prstGeom>
              <a:blipFill rotWithShape="0">
                <a:blip r:embed="rId4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95" name="Google Shape;190;p17"/>
              <p:cNvSpPr/>
              <p:nvPr/>
            </p:nvSpPr>
            <p:spPr>
              <a:xfrm>
                <a:off x="3828600" y="-1041120"/>
                <a:ext cx="1486440" cy="14864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192;p18"/>
          <p:cNvGrpSpPr/>
          <p:nvPr/>
        </p:nvGrpSpPr>
        <p:grpSpPr>
          <a:xfrm>
            <a:off x="-320760" y="118800"/>
            <a:ext cx="10726200" cy="4814640"/>
            <a:chOff x="-320760" y="118800"/>
            <a:chExt cx="10726200" cy="4814640"/>
          </a:xfrm>
        </p:grpSpPr>
        <p:pic>
          <p:nvPicPr>
            <p:cNvPr id="97" name="Google Shape;193;p18" descr=""/>
            <p:cNvPicPr/>
            <p:nvPr/>
          </p:nvPicPr>
          <p:blipFill>
            <a:blip r:embed="rId2"/>
            <a:stretch/>
          </p:blipFill>
          <p:spPr>
            <a:xfrm flipH="1">
              <a:off x="-320760" y="3036960"/>
              <a:ext cx="847080" cy="8470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8" name="Google Shape;194;p18" descr=""/>
            <p:cNvPicPr/>
            <p:nvPr/>
          </p:nvPicPr>
          <p:blipFill>
            <a:blip r:embed="rId3"/>
            <a:stretch/>
          </p:blipFill>
          <p:spPr>
            <a:xfrm flipH="1">
              <a:off x="8549280" y="118800"/>
              <a:ext cx="1856160" cy="18565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9" name="Google Shape;195;p18" descr=""/>
            <p:cNvPicPr/>
            <p:nvPr/>
          </p:nvPicPr>
          <p:blipFill>
            <a:blip r:embed="rId4"/>
            <a:stretch/>
          </p:blipFill>
          <p:spPr>
            <a:xfrm>
              <a:off x="8548920" y="4206240"/>
              <a:ext cx="727200" cy="72720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00" name="Google Shape;196;p18"/>
          <p:cNvGrpSpPr/>
          <p:nvPr/>
        </p:nvGrpSpPr>
        <p:grpSpPr>
          <a:xfrm>
            <a:off x="-1104480" y="1735200"/>
            <a:ext cx="1692360" cy="1692360"/>
            <a:chOff x="-1104480" y="1735200"/>
            <a:chExt cx="1692360" cy="1692360"/>
          </a:xfrm>
        </p:grpSpPr>
        <p:pic>
          <p:nvPicPr>
            <p:cNvPr id="101" name="Google Shape;197;p18" descr=""/>
            <p:cNvPicPr/>
            <p:nvPr/>
          </p:nvPicPr>
          <p:blipFill>
            <a:blip r:embed="rId5"/>
            <a:stretch/>
          </p:blipFill>
          <p:spPr>
            <a:xfrm flipH="1">
              <a:off x="-1104480" y="1735200"/>
              <a:ext cx="1692360" cy="1692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2" name="Google Shape;198;p18"/>
            <p:cNvSpPr/>
            <p:nvPr/>
          </p:nvSpPr>
          <p:spPr>
            <a:xfrm flipH="1">
              <a:off x="-1067400" y="1772640"/>
              <a:ext cx="1617840" cy="161784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ic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dit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6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7.png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2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100" spc="-1" strike="noStrike">
                <a:solidFill>
                  <a:schemeClr val="dk1"/>
                </a:solidFill>
                <a:latin typeface="Michroma"/>
                <a:ea typeface="Michroma"/>
              </a:rPr>
              <a:t>CyberQuest</a:t>
            </a:r>
            <a:endParaRPr b="0" lang="en-US" sz="4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subTitle"/>
          </p:nvPr>
        </p:nvSpPr>
        <p:spPr>
          <a:xfrm>
            <a:off x="714960" y="3001320"/>
            <a:ext cx="4409640" cy="40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Archivo"/>
                <a:ea typeface="Archivo"/>
              </a:rPr>
              <a:t>Made by: Daniil Efimov</a:t>
            </a:r>
            <a:endParaRPr b="0" lang="en-US" sz="1600" spc="-1" strike="noStrike">
              <a:solidFill>
                <a:srgbClr val="ffffff"/>
              </a:solidFill>
              <a:latin typeface="Nimbus Sans"/>
            </a:endParaRPr>
          </a:p>
        </p:txBody>
      </p:sp>
      <p:grpSp>
        <p:nvGrpSpPr>
          <p:cNvPr id="289" name="Google Shape;351;p28"/>
          <p:cNvGrpSpPr/>
          <p:nvPr/>
        </p:nvGrpSpPr>
        <p:grpSpPr>
          <a:xfrm>
            <a:off x="5155200" y="1772640"/>
            <a:ext cx="3610080" cy="3813840"/>
            <a:chOff x="5155200" y="1772640"/>
            <a:chExt cx="3610080" cy="3813840"/>
          </a:xfrm>
        </p:grpSpPr>
        <p:pic>
          <p:nvPicPr>
            <p:cNvPr id="290" name="Google Shape;352;p28" descr=""/>
            <p:cNvPicPr/>
            <p:nvPr/>
          </p:nvPicPr>
          <p:blipFill>
            <a:blip r:embed="rId1"/>
            <a:stretch/>
          </p:blipFill>
          <p:spPr>
            <a:xfrm>
              <a:off x="6493320" y="4605840"/>
              <a:ext cx="980640" cy="980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1" name="Google Shape;353;p28" descr=""/>
            <p:cNvPicPr/>
            <p:nvPr/>
          </p:nvPicPr>
          <p:blipFill>
            <a:blip r:embed="rId2"/>
            <a:stretch/>
          </p:blipFill>
          <p:spPr>
            <a:xfrm>
              <a:off x="6286680" y="1772640"/>
              <a:ext cx="2478600" cy="247896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292" name="Google Shape;354;p28"/>
            <p:cNvGrpSpPr/>
            <p:nvPr/>
          </p:nvGrpSpPr>
          <p:grpSpPr>
            <a:xfrm>
              <a:off x="5155200" y="3291480"/>
              <a:ext cx="1959120" cy="1959120"/>
              <a:chOff x="5155200" y="3291480"/>
              <a:chExt cx="1959120" cy="1959120"/>
            </a:xfrm>
          </p:grpSpPr>
          <p:pic>
            <p:nvPicPr>
              <p:cNvPr id="293" name="Google Shape;355;p28" descr=""/>
              <p:cNvPicPr/>
              <p:nvPr/>
            </p:nvPicPr>
            <p:blipFill>
              <a:blip r:embed="rId3"/>
              <a:stretch/>
            </p:blipFill>
            <p:spPr>
              <a:xfrm>
                <a:off x="5155200" y="3291480"/>
                <a:ext cx="1959120" cy="19591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294" name="Google Shape;356;p28"/>
              <p:cNvSpPr/>
              <p:nvPr/>
            </p:nvSpPr>
            <p:spPr>
              <a:xfrm>
                <a:off x="5202000" y="3338280"/>
                <a:ext cx="1866240" cy="18662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cxnSp>
        <p:nvCxnSpPr>
          <p:cNvPr id="295" name="Google Shape;357;p28"/>
          <p:cNvCxnSpPr/>
          <p:nvPr/>
        </p:nvCxnSpPr>
        <p:spPr>
          <a:xfrm>
            <a:off x="-43920" y="3632760"/>
            <a:ext cx="3403440" cy="360"/>
          </a:xfrm>
          <a:prstGeom prst="straightConnector1">
            <a:avLst/>
          </a:prstGeom>
          <a:ln w="9525">
            <a:solidFill>
              <a:srgbClr val="fc86e1"/>
            </a:solidFill>
            <a:round/>
            <a:tailEnd len="med" type="oval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Michroma"/>
                <a:ea typeface="Michroma"/>
              </a:rPr>
              <a:t>Table of contents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title"/>
          </p:nvPr>
        </p:nvSpPr>
        <p:spPr>
          <a:xfrm>
            <a:off x="72000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2"/>
                </a:solidFill>
                <a:latin typeface="Michroma"/>
                <a:ea typeface="Michroma"/>
              </a:rPr>
              <a:t>01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title"/>
          </p:nvPr>
        </p:nvSpPr>
        <p:spPr>
          <a:xfrm>
            <a:off x="720000" y="323856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2"/>
                </a:solidFill>
                <a:latin typeface="Michroma"/>
                <a:ea typeface="Michroma"/>
              </a:rPr>
              <a:t>04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 type="title"/>
          </p:nvPr>
        </p:nvSpPr>
        <p:spPr>
          <a:xfrm>
            <a:off x="341928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2"/>
                </a:solidFill>
                <a:latin typeface="Michroma"/>
                <a:ea typeface="Michroma"/>
              </a:rPr>
              <a:t>02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5"/>
          <p:cNvSpPr>
            <a:spLocks noGrp="1"/>
          </p:cNvSpPr>
          <p:nvPr>
            <p:ph type="title"/>
          </p:nvPr>
        </p:nvSpPr>
        <p:spPr>
          <a:xfrm>
            <a:off x="6118560" y="1472040"/>
            <a:ext cx="1364040" cy="447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2"/>
                </a:solidFill>
                <a:latin typeface="Michroma"/>
                <a:ea typeface="Michroma"/>
              </a:rPr>
              <a:t>03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6"/>
          <p:cNvSpPr>
            <a:spLocks noGrp="1"/>
          </p:cNvSpPr>
          <p:nvPr>
            <p:ph type="subTitle"/>
          </p:nvPr>
        </p:nvSpPr>
        <p:spPr>
          <a:xfrm>
            <a:off x="720000" y="1975320"/>
            <a:ext cx="2355840" cy="67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Michroma"/>
                <a:ea typeface="Michroma"/>
              </a:rPr>
              <a:t>О чем проект?</a:t>
            </a:r>
            <a:endParaRPr b="0" lang="en-US" sz="1600" spc="-1" strike="noStrike">
              <a:solidFill>
                <a:srgbClr val="ffffff"/>
              </a:solidFill>
              <a:latin typeface="Nimbus Sans"/>
            </a:endParaRPr>
          </a:p>
        </p:txBody>
      </p:sp>
      <p:sp>
        <p:nvSpPr>
          <p:cNvPr id="302" name="PlaceHolder 7"/>
          <p:cNvSpPr>
            <a:spLocks noGrp="1"/>
          </p:cNvSpPr>
          <p:nvPr>
            <p:ph type="subTitle"/>
          </p:nvPr>
        </p:nvSpPr>
        <p:spPr>
          <a:xfrm>
            <a:off x="3419280" y="1975320"/>
            <a:ext cx="2305080" cy="67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Michroma"/>
                <a:ea typeface="Michroma"/>
              </a:rPr>
              <a:t>Что такое CTF?</a:t>
            </a:r>
            <a:endParaRPr b="0" lang="en-US" sz="1600" spc="-1" strike="noStrike">
              <a:solidFill>
                <a:srgbClr val="ffffff"/>
              </a:solidFill>
              <a:latin typeface="Nimbus Sans"/>
            </a:endParaRPr>
          </a:p>
        </p:txBody>
      </p:sp>
      <p:sp>
        <p:nvSpPr>
          <p:cNvPr id="303" name="PlaceHolder 8"/>
          <p:cNvSpPr>
            <a:spLocks noGrp="1"/>
          </p:cNvSpPr>
          <p:nvPr>
            <p:ph type="subTitle"/>
          </p:nvPr>
        </p:nvSpPr>
        <p:spPr>
          <a:xfrm>
            <a:off x="6118560" y="1975320"/>
            <a:ext cx="2305080" cy="67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Michroma"/>
                <a:ea typeface="Michroma"/>
              </a:rPr>
              <a:t>Структура проекта</a:t>
            </a:r>
            <a:endParaRPr b="0" lang="en-US" sz="1600" spc="-1" strike="noStrike">
              <a:solidFill>
                <a:srgbClr val="ffffff"/>
              </a:solidFill>
              <a:latin typeface="Nimbus Sans"/>
            </a:endParaRPr>
          </a:p>
        </p:txBody>
      </p:sp>
      <p:sp>
        <p:nvSpPr>
          <p:cNvPr id="304" name="PlaceHolder 9"/>
          <p:cNvSpPr>
            <a:spLocks noGrp="1"/>
          </p:cNvSpPr>
          <p:nvPr>
            <p:ph type="subTitle"/>
          </p:nvPr>
        </p:nvSpPr>
        <p:spPr>
          <a:xfrm>
            <a:off x="720000" y="3742200"/>
            <a:ext cx="2355840" cy="67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Michroma"/>
                <a:ea typeface="Michroma"/>
              </a:rPr>
              <a:t>Ваши вопросы</a:t>
            </a:r>
            <a:endParaRPr b="0" lang="en-US" sz="1600" spc="-1" strike="noStrike">
              <a:solidFill>
                <a:srgbClr val="ffffff"/>
              </a:solidFill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4572000" y="2229480"/>
            <a:ext cx="3856320" cy="14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100" spc="-1" strike="noStrike">
                <a:solidFill>
                  <a:schemeClr val="dk1"/>
                </a:solidFill>
                <a:latin typeface="Michroma"/>
                <a:ea typeface="Michroma"/>
              </a:rPr>
              <a:t>О чем проект?</a:t>
            </a:r>
            <a:endParaRPr b="0" lang="en-US" sz="4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title"/>
          </p:nvPr>
        </p:nvSpPr>
        <p:spPr>
          <a:xfrm>
            <a:off x="6956280" y="1453320"/>
            <a:ext cx="1472040" cy="775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chemeClr val="dk2"/>
                </a:solidFill>
                <a:latin typeface="Michroma"/>
                <a:ea typeface="Michroma"/>
              </a:rPr>
              <a:t>01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7" name="Google Shape;402;p32"/>
          <p:cNvGrpSpPr/>
          <p:nvPr/>
        </p:nvGrpSpPr>
        <p:grpSpPr>
          <a:xfrm>
            <a:off x="999000" y="340920"/>
            <a:ext cx="3277080" cy="4461480"/>
            <a:chOff x="999000" y="340920"/>
            <a:chExt cx="3277080" cy="4461480"/>
          </a:xfrm>
        </p:grpSpPr>
        <p:pic>
          <p:nvPicPr>
            <p:cNvPr id="308" name="Google Shape;403;p32" descr=""/>
            <p:cNvPicPr/>
            <p:nvPr/>
          </p:nvPicPr>
          <p:blipFill>
            <a:blip r:embed="rId1"/>
            <a:stretch/>
          </p:blipFill>
          <p:spPr>
            <a:xfrm>
              <a:off x="3078360" y="340920"/>
              <a:ext cx="1132200" cy="11322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09" name="Google Shape;404;p32" descr=""/>
            <p:cNvPicPr/>
            <p:nvPr/>
          </p:nvPicPr>
          <p:blipFill>
            <a:blip r:embed="rId2"/>
            <a:stretch/>
          </p:blipFill>
          <p:spPr>
            <a:xfrm>
              <a:off x="999000" y="1031040"/>
              <a:ext cx="3211920" cy="321192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310" name="Google Shape;405;p32"/>
            <p:cNvGrpSpPr/>
            <p:nvPr/>
          </p:nvGrpSpPr>
          <p:grpSpPr>
            <a:xfrm>
              <a:off x="2606760" y="3133080"/>
              <a:ext cx="1669320" cy="1669320"/>
              <a:chOff x="2606760" y="3133080"/>
              <a:chExt cx="1669320" cy="1669320"/>
            </a:xfrm>
          </p:grpSpPr>
          <p:sp>
            <p:nvSpPr>
              <p:cNvPr id="311" name="Google Shape;406;p32"/>
              <p:cNvSpPr/>
              <p:nvPr/>
            </p:nvSpPr>
            <p:spPr>
              <a:xfrm>
                <a:off x="2606760" y="3133080"/>
                <a:ext cx="1669320" cy="1669320"/>
              </a:xfrm>
              <a:prstGeom prst="ellipse">
                <a:avLst/>
              </a:prstGeom>
              <a:blipFill rotWithShape="0">
                <a:blip r:embed="rId3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Nimbus Sans"/>
                </a:endParaRPr>
              </a:p>
            </p:txBody>
          </p:sp>
          <p:sp>
            <p:nvSpPr>
              <p:cNvPr id="312" name="Google Shape;407;p32"/>
              <p:cNvSpPr/>
              <p:nvPr/>
            </p:nvSpPr>
            <p:spPr>
              <a:xfrm>
                <a:off x="2637000" y="3163320"/>
                <a:ext cx="1608840" cy="16088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88;p31"/>
          <p:cNvSpPr/>
          <p:nvPr/>
        </p:nvSpPr>
        <p:spPr>
          <a:xfrm>
            <a:off x="7374960" y="205200"/>
            <a:ext cx="1579320" cy="15793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pic>
        <p:nvPicPr>
          <p:cNvPr id="314" name="Google Shape;389;p31" descr=""/>
          <p:cNvPicPr/>
          <p:nvPr/>
        </p:nvPicPr>
        <p:blipFill>
          <a:blip r:embed="rId2"/>
          <a:stretch/>
        </p:blipFill>
        <p:spPr>
          <a:xfrm>
            <a:off x="4642560" y="607680"/>
            <a:ext cx="3927600" cy="3927600"/>
          </a:xfrm>
          <a:prstGeom prst="rect">
            <a:avLst/>
          </a:prstGeom>
          <a:ln w="0">
            <a:noFill/>
          </a:ln>
        </p:spPr>
      </p:pic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720000" y="607680"/>
            <a:ext cx="3851640" cy="1086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Michroma"/>
                <a:ea typeface="Michroma"/>
              </a:rPr>
              <a:t>Что такое CTF?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720000" y="1910520"/>
            <a:ext cx="3851640" cy="220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rchivo"/>
                <a:ea typeface="Archivo"/>
              </a:rPr>
              <a:t>Capture the Flag или CTF в ИБ — это соревнования в форме командной игры, главная цель которой — захватить «флаг» у соперника в приближенных к реальности условиям.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Google Shape;392;p31"/>
          <p:cNvSpPr/>
          <p:nvPr/>
        </p:nvSpPr>
        <p:spPr>
          <a:xfrm flipH="1">
            <a:off x="4719960" y="694800"/>
            <a:ext cx="3771720" cy="3753720"/>
          </a:xfrm>
          <a:prstGeom prst="ellipse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grpSp>
        <p:nvGrpSpPr>
          <p:cNvPr id="318" name="Google Shape;393;p31"/>
          <p:cNvGrpSpPr/>
          <p:nvPr/>
        </p:nvGrpSpPr>
        <p:grpSpPr>
          <a:xfrm>
            <a:off x="4837320" y="3732120"/>
            <a:ext cx="1121400" cy="1121400"/>
            <a:chOff x="4837320" y="3732120"/>
            <a:chExt cx="1121400" cy="1121400"/>
          </a:xfrm>
        </p:grpSpPr>
        <p:pic>
          <p:nvPicPr>
            <p:cNvPr id="319" name="Google Shape;394;p31" descr=""/>
            <p:cNvPicPr/>
            <p:nvPr/>
          </p:nvPicPr>
          <p:blipFill>
            <a:blip r:embed="rId4"/>
            <a:stretch/>
          </p:blipFill>
          <p:spPr>
            <a:xfrm>
              <a:off x="4837320" y="3732120"/>
              <a:ext cx="1121400" cy="1121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0" name="Google Shape;395;p31"/>
            <p:cNvSpPr/>
            <p:nvPr/>
          </p:nvSpPr>
          <p:spPr>
            <a:xfrm>
              <a:off x="4876920" y="3774600"/>
              <a:ext cx="1042560" cy="1042560"/>
            </a:xfrm>
            <a:prstGeom prst="ellipse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Nimbus Sans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85800" y="21708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Michroma"/>
                <a:ea typeface="Michroma"/>
              </a:rPr>
              <a:t>Структура проекта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714960" y="863640"/>
            <a:ext cx="4409640" cy="213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100" spc="-1" strike="noStrike">
                <a:solidFill>
                  <a:schemeClr val="dk1"/>
                </a:solidFill>
                <a:latin typeface="Michroma"/>
                <a:ea typeface="Michroma"/>
              </a:rPr>
              <a:t>Ваши вопросы</a:t>
            </a:r>
            <a:endParaRPr b="0" lang="en-US" sz="41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23" name="Google Shape;351;p 1"/>
          <p:cNvGrpSpPr/>
          <p:nvPr/>
        </p:nvGrpSpPr>
        <p:grpSpPr>
          <a:xfrm>
            <a:off x="5155200" y="1772640"/>
            <a:ext cx="3610080" cy="3813840"/>
            <a:chOff x="5155200" y="1772640"/>
            <a:chExt cx="3610080" cy="3813840"/>
          </a:xfrm>
        </p:grpSpPr>
        <p:pic>
          <p:nvPicPr>
            <p:cNvPr id="324" name="Google Shape;352;p 1" descr=""/>
            <p:cNvPicPr/>
            <p:nvPr/>
          </p:nvPicPr>
          <p:blipFill>
            <a:blip r:embed="rId1"/>
            <a:stretch/>
          </p:blipFill>
          <p:spPr>
            <a:xfrm>
              <a:off x="6493320" y="4605840"/>
              <a:ext cx="980640" cy="980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25" name="Google Shape;353;p 1" descr=""/>
            <p:cNvPicPr/>
            <p:nvPr/>
          </p:nvPicPr>
          <p:blipFill>
            <a:blip r:embed="rId2"/>
            <a:stretch/>
          </p:blipFill>
          <p:spPr>
            <a:xfrm>
              <a:off x="6286680" y="1772640"/>
              <a:ext cx="2478600" cy="247896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326" name="Google Shape;354;p 1"/>
            <p:cNvGrpSpPr/>
            <p:nvPr/>
          </p:nvGrpSpPr>
          <p:grpSpPr>
            <a:xfrm>
              <a:off x="5155200" y="3291480"/>
              <a:ext cx="1959120" cy="1959120"/>
              <a:chOff x="5155200" y="3291480"/>
              <a:chExt cx="1959120" cy="1959120"/>
            </a:xfrm>
          </p:grpSpPr>
          <p:pic>
            <p:nvPicPr>
              <p:cNvPr id="327" name="Google Shape;355;p 1" descr=""/>
              <p:cNvPicPr/>
              <p:nvPr/>
            </p:nvPicPr>
            <p:blipFill>
              <a:blip r:embed="rId3"/>
              <a:stretch/>
            </p:blipFill>
            <p:spPr>
              <a:xfrm>
                <a:off x="5155200" y="3291480"/>
                <a:ext cx="1959120" cy="19591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328" name="Google Shape;356;p 1"/>
              <p:cNvSpPr/>
              <p:nvPr/>
            </p:nvSpPr>
            <p:spPr>
              <a:xfrm>
                <a:off x="5202000" y="3338280"/>
                <a:ext cx="1866240" cy="186624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endParaRPr b="0" lang="en-US" sz="1400" spc="-1" strike="noStrike">
                  <a:solidFill>
                    <a:srgbClr val="ffffff"/>
                  </a:solidFill>
                  <a:latin typeface="Nimbus Sans"/>
                </a:endParaRPr>
              </a:p>
            </p:txBody>
          </p:sp>
        </p:grpSp>
      </p:grpSp>
      <p:cxnSp>
        <p:nvCxnSpPr>
          <p:cNvPr id="329" name="Google Shape;357;p 1"/>
          <p:cNvCxnSpPr/>
          <p:nvPr/>
        </p:nvCxnSpPr>
        <p:spPr>
          <a:xfrm>
            <a:off x="-43920" y="3632760"/>
            <a:ext cx="3403440" cy="360"/>
          </a:xfrm>
          <a:prstGeom prst="straightConnector1">
            <a:avLst/>
          </a:prstGeom>
          <a:ln w="9525">
            <a:solidFill>
              <a:srgbClr val="fc86e1"/>
            </a:solidFill>
            <a:round/>
            <a:tailEnd len="med" type="oval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5G Wireless Technology Campaign by Slidesgo">
  <a:themeElements>
    <a:clrScheme name="Simple Light">
      <a:dk1>
        <a:srgbClr val="f1fffd"/>
      </a:dk1>
      <a:lt1>
        <a:srgbClr val="1a1919"/>
      </a:lt1>
      <a:dk2>
        <a:srgbClr val="fc86e1"/>
      </a:dk2>
      <a:lt2>
        <a:srgbClr val="c26af4"/>
      </a:lt2>
      <a:accent1>
        <a:srgbClr val="825da9"/>
      </a:accent1>
      <a:accent2>
        <a:srgbClr val="8cc1d4"/>
      </a:accent2>
      <a:accent3>
        <a:srgbClr val="2186e1"/>
      </a:accent3>
      <a:accent4>
        <a:srgbClr val="ffaf94"/>
      </a:accent4>
      <a:accent5>
        <a:srgbClr val="e9e9c8"/>
      </a:accent5>
      <a:accent6>
        <a:srgbClr val="ffffff"/>
      </a:accent6>
      <a:hlink>
        <a:srgbClr val="f1fffd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LibreOffice/7.6.6.3$Linux_X86_64 LibreOffice_project/60$Build-3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2024-04-22T16:50:49Z</dcterms:modified>
  <cp:revision>2</cp:revision>
  <dc:subject/>
  <dc:title/>
</cp:coreProperties>
</file>